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44:51.41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Group>
    <inkml:annotationXML>
      <emma:emma xmlns:emma="http://www.w3.org/2003/04/emma" version="1.0">
        <emma:interpretation id="{6BD00A61-F191-4916-B5F3-D078A0D32628}" emma:medium="tactile" emma:mode="ink">
          <msink:context xmlns:msink="http://schemas.microsoft.com/ink/2010/main" type="writingRegion" rotatedBoundingBox="6528,4848 7016,4848 7016,5825 6528,5825"/>
        </emma:interpretation>
      </emma:emma>
    </inkml:annotationXML>
    <inkml:traceGroup>
      <inkml:annotationXML>
        <emma:emma xmlns:emma="http://www.w3.org/2003/04/emma" version="1.0">
          <emma:interpretation id="{93FDFAA4-5CC6-4D7A-8C88-5447298B97F3}" emma:medium="tactile" emma:mode="ink">
            <msink:context xmlns:msink="http://schemas.microsoft.com/ink/2010/main" type="paragraph" rotatedBoundingBox="6528,4848 7016,4848 7016,5825 6528,58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605DC7-2014-4AEB-8E5E-26D18FBC0CAB}" emma:medium="tactile" emma:mode="ink">
              <msink:context xmlns:msink="http://schemas.microsoft.com/ink/2010/main" type="line" rotatedBoundingBox="6528,4848 7016,4848 7016,5825 6528,5825"/>
            </emma:interpretation>
          </emma:emma>
        </inkml:annotationXML>
        <inkml:traceGroup>
          <inkml:annotationXML>
            <emma:emma xmlns:emma="http://www.w3.org/2003/04/emma" version="1.0">
              <emma:interpretation id="{0BD4146B-F774-4AF8-BD83-B59A70514F09}" emma:medium="tactile" emma:mode="ink">
                <msink:context xmlns:msink="http://schemas.microsoft.com/ink/2010/main" type="inkWord" rotatedBoundingBox="6528,4848 7016,4848 7016,5825 6528,5825"/>
              </emma:interpretation>
              <emma:one-of disjunction-type="recognition" id="oneOf0">
                <emma:interpretation id="interp0" emma:lang="en-CA" emma:confidence="1">
                  <emma:literal>5</emma:literal>
                </emma:interpretation>
                <emma:interpretation id="interp1" emma:lang="en-CA" emma:confidence="0">
                  <emma:literal>F</emma:literal>
                </emma:interpretation>
                <emma:interpretation id="interp2" emma:lang="en-CA" emma:confidence="0">
                  <emma:literal>J</emma:literal>
                </emma:interpretation>
                <emma:interpretation id="interp3" emma:lang="en-CA" emma:confidence="0">
                  <emma:literal>is</emma:literal>
                </emma:interpretation>
              </emma:one-of>
            </emma:emma>
          </inkml:annotationXML>
          <inkml:trace contextRef="#ctx0" brushRef="#br0">0 34 5,'-13'0'13,"13"0"0,0 0-2,0 0 0,0 0-2,0 0-1,0 0 0,0 0 0,0 0-3,0 0 0,18 19-1,-18-19-1,16 7 0,-16-7 0,20 3 0,-20-3 0,25-2-1,-8 1 0,2-3 0,1 1-1,2 1 1,-1-1-1,1 1-1,-1-2 0,0 3 1,-4 1-1,3-5 0,-20 5 1,28-7-1,-28 7 0,29-7 0,-29 7 0,27-10 0,-27 10 0,21-9 0,-21 9 0,17-5 0,-17 5 0,0 0-1,0 0-2,0 0-2,4 29-5,-4-29-15,-21 22-6,14-1 1</inkml:trace>
          <inkml:trace contextRef="#ctx0" brushRef="#br0" timeOffset="-788.045">-63 54 8,'0'0'11,"0"0"-1,0 0-2,0 0 0,0 0-2,0 0 0,0 0-1,0 0 0,0 0 0,0 0 0,0 0-1,0 0 1,15 7-1,-15-7-1,7 16-1,-7-16 0,5 27 0,-3-10 0,0 4-1,1 1 0,-1 0 1,-2 4-2,0-1 1,0 1-1,-4 1 1,8-3-1,-4 0 0,0-3-1,-4-6 2,4-15-1,4 22 0,-4-22 0,0 0 1,0 0-1,0 0 1,0 0-1,15-8 0,-15 8 1,0 0-1,19-14 0,-19 14 0,17-10 0,-17 10 0,17-11 0,-17 11 0,23-8 0,-23 8 0,27-10 1,-13 6-1,5 2 0,-4-1 0,2 3 1,2 3-2,-19-3 1,33 12 1,-33-12-2,26 21 2,-26-21-2,24 26 1,-16-11 0,3 5 0,-5 1 0,-2 1 0,3-1 0,-4 3 0,1 1 0,-1 1 0,2-1 0,0-2 0,-1 2 0,4-1 0,-2 0 0,-1-3 0,-2-1 0,1 2 0,-4-5 0,-2 0 0,-2-1 0,1-1 0,3-15 1,-9 26 0,3-9 0,6-17-1,-19 26 1,19-26 1,-23 22-1,23-22-1,-25 24 1,25-24-1,-28 22 1,13-10-1,15-12 1,-29 14-1,29-14 1,-28 1-1,9-1 1,4-8 0,1 3 0,14 5 1,-29-19-1,29 19 0,-28-29-1,28 29 1,-20-28-2,20 28 1,-17-27 0,17 27-1,-19-26 0,19 26 1,-19-10 0,19 10-2,-21 0 1,21 0-3,-15 14-3,-1-11-9,16-3-15,0 0 0,-17 7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05:56.593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062149AF-2B89-46AC-B37B-B2C6FE2A27C4}" emma:medium="tactile" emma:mode="ink">
          <msink:context xmlns:msink="http://schemas.microsoft.com/ink/2010/main" type="inkDrawing" rotatedBoundingBox="20559,6239 20594,5415 20913,5428 20878,6252" shapeName="Other"/>
        </emma:interpretation>
      </emma:emma>
    </inkml:annotationXML>
    <inkml:trace contextRef="#ctx0" brushRef="#br0">155 48 18,'0'0'19,"0"0"-4,0 0-5,-15-7-3,15 7-1,-21 16-2,21-16-1,-27 25 1,13-6-1,-3-2 0,1 4 0,3-6-1,1 6 0,1-6 0,4 4 0,2-4 0,5-15-1,9 28-1,-9-28 1,20 34 0,-6-19-2,5 4 1,5 5-1,-5-4 0,3 8 2,1-4-1,-1 3 0,-3-5 0,3 6 1,-8-3 0,3-3 1,-5 2-2,0 2 1,-2-2-1,-5-2 1,1 0 0,-5-1 0,-1 3-1,-1-6 1,-13 0-1,7 0 1,-8 3 0,-4-8-1,-2 3 1,-3-8-1,-2-4 1,2-2-1,-1-4 0,-3-7 0,11-4 1,-2-4-1,4-2 1,3 2-1,5-2 0,2-5 0,5-7 1,5 9-1,3-5 0,6 1 0,1-5 1,6 2-2,0-2 1,3-1 0,1-2 1,6 0-1,-3-1 2,-6 0-2,4 2 1,-4-3 1,-6-1-1,1 4 0,-7 4 0,-3 0-1,-7 2 0,-5 1 1,-2 2-1,0 4 0,-7 4 0,14 16 1,-29-20-1,12 16-1,0 4 1,-4 7-1,2 2-2,-1 1-3,9 12-7,-2 4-19,4-11 1,9 13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06:09.968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35AECAB0-2E82-4673-AA43-D883C485DD34}" emma:medium="tactile" emma:mode="ink">
          <msink:context xmlns:msink="http://schemas.microsoft.com/ink/2010/main" type="inkDrawing" rotatedBoundingBox="7159,9710 7175,8558 7618,8564 7603,9716" semanticType="callout" shapeName="Other"/>
        </emma:interpretation>
      </emma:emma>
    </inkml:annotationXML>
    <inkml:trace contextRef="#ctx0" brushRef="#br0">353 50 8,'0'0'14,"-10"-24"-2,10 24-3,-19-17-1,19 17-1,-28-7-1,9 5-1,4 12 0,-9 1-1,2 7 0,-4-1 0,0 12-1,-3-1-1,1 8 0,4-4 0,2 6 0,0-4-1,6 2 1,3-2-1,7-2 0,3-1 0,3 2 0,3-8 0,4 3 0,4-5 1,8 1-2,-4-1 2,7 2-1,2-3 1,4 2-2,-3 2 2,8 3-3,-4 0 2,0 2 0,1 1 0,-3 6-1,-3-4 1,0 0-1,-5 2 1,-4-3 0,-8-3 0,0-1-1,-7-1 1,-5-4 0,-7 1 0,-5-3 0,-4-1-1,-8-6 0,-2-3 1,-1-3-1,-6-8 0,0-1 1,-1-8-1,9-6 0,3-6 0,6-4 0,8-5 0,9-9 0,8-4 0,11-3 0,9-8 1,4-2-1,8-1 0,5-2 1,-3-3-1,4 1 0,0 0 0,-5 0 0,-7 4 0,-3-4 0,-5 7 0,-8 2 0,-9 3 0,-6 5 0,-8 4 1,-10 5-1,-8 8 0,-6 9 0,-5 9 0,-5 4 0,2 14-1,-2 4-1,9 13-3,-2-3-5,20 10-15,3 4-9,2-6 2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06:45.829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6F741104-0228-4BD7-80A8-CC2A53CB9E92}" emma:medium="tactile" emma:mode="ink">
          <msink:context xmlns:msink="http://schemas.microsoft.com/ink/2010/main" type="writingRegion" rotatedBoundingBox="9202,8953 9911,8953 9911,10055 9202,10055"/>
        </emma:interpretation>
      </emma:emma>
    </inkml:annotationXML>
    <inkml:traceGroup>
      <inkml:annotationXML>
        <emma:emma xmlns:emma="http://www.w3.org/2003/04/emma" version="1.0">
          <emma:interpretation id="{FD677881-D434-429A-99E0-8B4B7CEF7259}" emma:medium="tactile" emma:mode="ink">
            <msink:context xmlns:msink="http://schemas.microsoft.com/ink/2010/main" type="paragraph" rotatedBoundingBox="9202,8953 9911,8953 9911,10055 9202,100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01E4BF0-CF82-4846-8D8F-6C8E38DB19BE}" emma:medium="tactile" emma:mode="ink">
              <msink:context xmlns:msink="http://schemas.microsoft.com/ink/2010/main" type="line" rotatedBoundingBox="9202,8953 9911,8953 9911,10055 9202,10055"/>
            </emma:interpretation>
          </emma:emma>
        </inkml:annotationXML>
        <inkml:traceGroup>
          <inkml:annotationXML>
            <emma:emma xmlns:emma="http://www.w3.org/2003/04/emma" version="1.0">
              <emma:interpretation id="{54898FE8-B0AD-456F-8799-93D7FC49F1F8}" emma:medium="tactile" emma:mode="ink">
                <msink:context xmlns:msink="http://schemas.microsoft.com/ink/2010/main" type="inkWord" rotatedBoundingBox="9202,8953 9911,8953 9911,10055 9202,10055"/>
              </emma:interpretation>
              <emma:one-of disjunction-type="recognition" id="oneOf0">
                <emma:interpretation id="interp0" emma:lang="en-CA" emma:confidence="1">
                  <emma:literal>4</emma:literal>
                </emma:interpretation>
                <emma:interpretation id="interp1" emma:lang="en-CA" emma:confidence="0">
                  <emma:literal>H</emma:literal>
                </emma:interpretation>
                <emma:interpretation id="interp2" emma:lang="en-CA" emma:confidence="0">
                  <emma:literal>Ll</emma:literal>
                </emma:interpretation>
                <emma:interpretation id="interp3" emma:lang="en-CA" emma:confidence="0">
                  <emma:literal>L/</emma:literal>
                </emma:interpretation>
                <emma:interpretation id="interp4" emma:lang="en-CA" emma:confidence="0">
                  <emma:literal>Lt</emma:literal>
                </emma:interpretation>
              </emma:one-of>
            </emma:emma>
          </inkml:annotationXML>
          <inkml:trace contextRef="#ctx0" brushRef="#br0">227 87 0,'0'0'15,"22"-27"-2,-22 27-1,20-26-1,-20 26-2,14-20-1,-14 20 0,0 0-2,4-16 0,-4 16-2,0 0 0,0 0 0,-23 21-2,23-21 1,-15 25-1,8-9 0,7-16-1,-15 32 1,8-16 0,0 2-2,0 3 0,-2-2 0,2-1 1,-1 6-1,-1 2 0,1 1-1,1 2 2,-2 0-1,2 0 0,-5 4 1,6 1-1,-5-3 0,1 1 0,1 1 0,-3 1 0,4-2 0,1 3 0,-3-6 0,-1-4 0,3 3 0,-3-5 0,1-4 0,3-3 0,7-16 0,-10 20 0,10-20 0,0 0 0,0 0 1,0 0-1,0 0 0,0 0 0,17 4 0,-17-4 0,17-7 0,-17 7 1,26-11-1,-9 8 0,0 0 0,4-2 1,1-2-1,1 0 1,9 0-1,3 0 0,1 0 0,0-3 1,3 0-1,-1 0 0,3 1 0,0 4 0,-1-2 0,-8 2 0,-1 3 0,-2 1 0,-1-3 0,-8 6 0,-2 1 0,-1-1 0,-17-2 0,20 3-1,-20-3 1,0 0 0,0 0 0,16 6-1,-16-6 0,0 0-1,0 0-2,0 0-1,-19 0-4,19 0-6,0 0-6,-22-11-7,22 11-2</inkml:trace>
          <inkml:trace contextRef="#ctx0" brushRef="#br0" timeOffset="489.028">578 227 2,'-8'-19'15,"3"4"-2,5 15-1,-9-26-3,9 26 1,0 0-3,0 0-2,-17 7 1,13 12-2,-2-2 1,6 7-2,-7 0 1,0 8-2,5 1 1,0 4 0,-1 3-1,1 2 0,1 1 0,1 8-1,-4-1 1,8 3-1,-8 0 0,4 0 0,-2-4 0,2 3 0,-3-3-1,0-4 1,-1-8-1,1 1 0,-1-11 0,4-3 1,-3-7-1,3-17 0,-2 17 0,2-17-1,0 0 1,0 0-2,0 0 0,0 0-1,0 0-1,0 0-2,21 0-8,-21 0-14,0 0-2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1:00.00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54061B27-9F16-4EE3-8E60-08EE05B07D3B}" emma:medium="tactile" emma:mode="ink">
          <msink:context xmlns:msink="http://schemas.microsoft.com/ink/2010/main" type="inkDrawing" rotatedBoundingBox="19000,4436 19597,4412 19598,4456 19001,4479" shapeName="Other">
            <msink:destinationLink direction="with" ref="{034F201A-AC39-4891-BE98-D6A5EF9E5648}"/>
          </msink:context>
        </emma:interpretation>
      </emma:emma>
    </inkml:annotationXML>
    <inkml:trace contextRef="#ctx0" brushRef="#br0">0 6 8,'0'0'10,"0"0"-1,0 0-1,0 0-1,0 0 0,0 0-1,0 0-1,0 0 0,0 0-1,0 0-1,0 0 0,0 0 0,0 0-1,0 0 0,0 0 1,0 0-2,0 0 1,0 0-1,0 0 1,0 0 0,18 11 0,-18-11-1,0 0 1,0 0-1,19 6 0,-19-6 0,0 0-1,17 7 0,-17-7 1,18 2-1,-18-2 0,20 2 1,-20-2-1,24 1 0,-24-1 0,24 2 0,-24-2 0,24 2 1,-24-2-1,26 0 0,-9 2 0,-1-2 1,4-2-1,-3-2 0,2 3 0,2-1 0,-7 0 1,6-1-1,-4 1 0,-16 2 0,27-2 1,-27 2-1,21-1 0,-21 1 0,17 0 0,-17 0 0,0 0 0,19 3 0,-19-3 0,0 0 0,0 0 0,15 2 0,-15-2 0,0 0 1,19-2-1,-19 2 0,24-5 1,-8 0-1,1 0 0,-2 1 0,2-1 0,-17 5 0,23-7-1,-23 7-1,0 0-3,18 7-3,-18-7-12,-18 7-8,18 10-1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1:02.956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034F201A-AC39-4891-BE98-D6A5EF9E5648}" emma:medium="tactile" emma:mode="ink">
          <msink:context xmlns:msink="http://schemas.microsoft.com/ink/2010/main" type="inkDrawing" rotatedBoundingBox="19762,5041 19881,3900 20236,3937 20117,5078" semanticType="callout" shapeName="Other">
            <msink:sourceLink direction="with" ref="{54061B27-9F16-4EE3-8E60-08EE05B07D3B}"/>
          </msink:context>
        </emma:interpretation>
      </emma:emma>
    </inkml:annotationXML>
    <inkml:trace contextRef="#ctx0" brushRef="#br0">361 20 10,'10'-24'13,"-10"24"-2,0 0-2,0 0-2,0 0-1,-21 10-1,21-10-1,-15 15 0,15-15 0,-24 19-1,24-19 0,-24 27-1,12-9 0,-3-3 2,4 7-3,-2-3 1,1 0 0,1 3-1,3 2 0,-4 1 0,0-1 0,0-1-1,1 0 1,-1 3 0,0 3 0,-3-3-1,1 1 1,0-3 0,2 3-1,-5-1 1,10 0-1,-5-1 0,2-3 1,3 1-1,2-3 0,-2 1 0,4-4 1,-2 2-1,5-2 1,-2 0-1,-2-2 1,4 4-1,0 1 2,0-3-1,0 4-1,-1-1 1,-4 1 0,11-2-1,-6 1 0,0-1 1,0-2-1,6 0 0,-5 2 0,6 0-1,-2-2 1,-1 2 0,1-2 0,2 0 0,1 0 1,1-2-1,-9-15 0,19 26 0,-19-26 0,20 22 0,-20-22 1,18 12-1,-18-12 0,24 7 1,-24-7-1,24-4 1,-24 4-1,27-11 1,-8 5-1,-5-2 1,1-2-1,-15 10 0,33-23 1,-33 23-1,29-24 0,-22 7 0,0 0 0,3 0 1,-5 2 0,2-2-1,-4 0 1,1-4-1,-4 2 0,0 1 0,0 2 1,0-1-2,-2-2 1,-5 4 0,2 0 0,5 15 0,-22-26 0,6 19 0,-3 0 0,-3 2 0,0 2 0,-4 3 0,4 1 0,-4 1 0,4 7 0,1-4-1,0 7 0,21-12 0,-27 27-2,25-10-4,-10-1-6,12-1-13,5 9-3,-10-9-1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1:20.239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0176ECF9-AB60-4E1A-B204-F53F1E70DDA7}" emma:medium="tactile" emma:mode="ink">
          <msink:context xmlns:msink="http://schemas.microsoft.com/ink/2010/main" type="inkDrawing" rotatedBoundingBox="7812,7857 8338,8148 8077,8618 7551,8327" semanticType="callout" shapeName="Other"/>
        </emma:interpretation>
      </emma:emma>
    </inkml:annotationXML>
    <inkml:trace contextRef="#ctx0" brushRef="#br0">150 10 3,'11'-16'11,"-11"16"0,0 0-1,0 0-1,0 0 0,0 0 0,0 0-1,0 0-2,-11 22 1,11-22-1,0 0-1,-13 21-2,13-21 1,-6 19-2,6-19 0,-8 29 1,3-12-1,-4 2 0,6-1-1,-6-1 1,2 7-1,0 0 0,-1 4 0,1-4-1,2 3 0,-6-1 0,5 1 0,0-3 0,0 0 0,-1 5-1,0-9 2,2-1-2,0-2 2,1-1-2,4-16 1,-5 18 0,5-18 0,0 0 0,0 0 0,0 17 0,0-17 0,0 0 0,0 0 0,0 0 0,14 2 0,-14-2 0,0 0 1,19-2-1,-19 2 0,0 0 0,20 0 0,-20 0 0,16-1 1,-16 1-1,20-4 0,-20 4 0,28-10 0,-13 7 1,2-3-1,4 5 1,3-3-1,-3 1 1,1-2-1,2 1 0,3 1 1,-6 1-1,1-1 0,-1-1 0,-2 3 0,1-3 0,-3 3 0,4-1 0,0 2 0,-2-2 0,-1 2 0,0 2 0,-3-4 0,-1 2 0,-14 0 0,27-3 0,-27 3 0,21-4 0,-21 4 0,0 0 0,0 0-1,15-8 0,-15 8-2,0 0-2,0 0-3,0 0-6,-22 0-13,22 0-4,-21 0 1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1:20.91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8F75D959-E813-4005-ACE4-D293AEBB4BE5}" emma:medium="tactile" emma:mode="ink">
          <msink:context xmlns:msink="http://schemas.microsoft.com/ink/2010/main" type="inkDrawing" rotatedBoundingBox="8076,8963 8118,7906 8156,7908 8115,8964" semanticType="callout" shapeName="Other"/>
        </emma:interpretation>
      </emma:emma>
    </inkml:annotationXML>
    <inkml:trace contextRef="#ctx0" brushRef="#br0">65 0 5,'0'0'13,"0"0"-3,0 0 0,0 0-1,0 0 1,0 0-2,0 0 1,0 0-2,0 0 1,0 0-2,0 0 0,-5 13-1,5-13-2,-11 26 2,6-7-2,-2 0 0,6 1-2,-6 2 2,5 6-3,-3 1 3,3 3-3,-1 2 1,3 6-1,-2-4 0,2 10 0,0-2 0,-3-3 0,1 10 0,0-6 0,2 6 0,-3-7 0,3 4 0,-4-5 0,4 3 0,-1-3 0,1-9 0,1 5 0,-1-6 0,0-4 0,0-2 0,0-5 0,2-5 0,-4-3 0,2-14 0,4 21 0,-4-21 0,0 0 0,0 0 0,0 0 1,0 0-2,5-18 1,-5 18-1,3-15-1,-3 15-1,0 0-4,0 0-7,0 0-19,0 0 1,0 0 0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1:24.993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CDCF436F-5049-4C49-94F3-7CC6F708C1EF}" emma:medium="tactile" emma:mode="ink">
          <msink:context xmlns:msink="http://schemas.microsoft.com/ink/2010/main" type="inkDrawing" rotatedBoundingBox="10185,7481 10208,8667 9623,8678 9601,7492" semanticType="callout" shapeName="Other"/>
        </emma:interpretation>
      </emma:emma>
    </inkml:annotationXML>
    <inkml:trace contextRef="#ctx0" brushRef="#br0">456 3 9,'0'0'12,"0"0"-2,0 0 0,0 0-2,0 0 0,-19-5-1,19 5-1,-17 3 0,17-3-1,-16 6 0,16-6-1,-20 13-1,20-13 0,-21 14-1,21-14 0,-20 24-1,8-9 0,12-15 0,-26 28 0,12-15 0,2 6 0,-2 0-1,1 1 1,-1-1 0,2 0-1,-4-2 1,6 3 0,0 3-1,-2-5 0,0 3 1,0-2-1,5 0 1,-2 1-1,-3 1 0,5-3 1,1-1-1,-1 2 1,3 0-1,-1 2 1,0-1 1,0-1 0,1 5 0,3 1-1,-4-2 1,3 2-1,-3 1 1,5-1-1,-6 1-1,6 3-1,0-5 2,-1 0-1,2 0 0,1 2 1,-4-1-1,4 2 0,-2-4 0,5 2 1,1-4-1,0 1 0,3 0 0,0-5 0,3 2 0,-12-19 0,22 34 0,-10-18 0,2 2 0,-14-18 1,27 31-1,-27-31 0,24 21 0,-24-21 0,26 22 0,-26-22 0,24 10 0,-24-10 0,26 9 0,-26-9 0,25 3 0,-25-3 0,30-3 0,-15 1 0,-15 2 1,27-12-1,-27 12 0,28-17 0,-14 2 1,3 1-1,-5-5 0,3 4 0,-6-9 0,8 3 0,-7 1 0,4-4 0,-4 2 0,1-2 0,-3 2 0,2-4 0,-3 2 1,0-2-1,-3 2 0,-1 1 1,-1-1-1,-4 1 0,-3 5 0,-2-3 0,0-1 1,-1 3-1,1 0 0,-9 4 0,4 1 0,-5-3-1,-2 4 1,0 2 0,-3 4 0,1-1 0,-6 3-1,5 5 1,-7 7 0,-4 6 1,4 4-1,0 4 0,-4 1 0,-1 9 0,1 1 0,2 2 0,5 2-2,-5-5 0,9 3-3,-2-10-4,17 10-10,0-8-14,4-9 0,12 2 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5:16.353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7A4F10B8-1A8D-4A44-94F0-1F522127BE37}" emma:medium="tactile" emma:mode="ink">
          <msink:context xmlns:msink="http://schemas.microsoft.com/ink/2010/main" type="inkDrawing" rotatedBoundingBox="16177,5619 16758,5711 16683,6181 16102,6089" semanticType="callout" shapeName="Other"/>
        </emma:interpretation>
      </emma:emma>
    </inkml:annotationXML>
    <inkml:trace contextRef="#ctx0" brushRef="#br0">81-10 6,'0'0'16,"0"0"-2,17-3-2,-17 3-2,-5 15-1,5-15-2,-12 27 0,2-4-1,3 4-4,0-3 0,0 7 0,0-1-1,1-1 0,-1 4-2,5-2 1,-5-6 0,7 6 2,-5-4-2,0-3 0,3 2 0,2-7 0,-5-1 0,5-18 0,-5 26 0,5-26 0,0 0 0,0 0 1,0 0-1,0 0 0,0 0 1,0 0-1,20-3 1,-20 3-1,24-14 1,-6 7-1,-1 0 0,7-3 1,-2 2-1,6-1 0,-3 0 0,10 3 0,-8-5 0,7 5 0,1-3 1,1 2-1,0 2 0,0-2 0,-2 0 0,-5 4 0,2 0 0,-7-1 0,-3 2 0,-2 1 0,-19 1 0,22 0 0,-22 0 0,0 0 0,15 1 0,-15-1-1,0 0 0,0 0-2,0 0-2,0 0-6,0 0-6,0 0-10,-15-12-2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5:16.909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2901BB87-BB65-43E7-9603-15C45507345C}" emma:medium="tactile" emma:mode="ink">
          <msink:context xmlns:msink="http://schemas.microsoft.com/ink/2010/main" type="inkDrawing" rotatedBoundingBox="16544,6458 16546,5563 16564,5563 16562,6459" semanticType="callout" shapeName="Other"/>
        </emma:interpretation>
      </emma:emma>
    </inkml:annotationXML>
    <inkml:trace contextRef="#ctx0" brushRef="#br0">19 0 1,'0'0'12,"0"0"0,0 0-2,0 0-1,0 0 0,0 0-2,0 0-1,0 0 0,-8 24-1,9-5 0,-7-2 0,6 3-1,0 6-2,0 1-1,0 0 1,0 9 0,0-3-2,0 3 1,0 0 0,0 3 0,0-5 0,1 7 1,-2-3-1,1 1 0,-2 0-1,4 2 1,-8 0 0,10-2-1,-8-1 1,10-2-1,-10-5 1,8-1-1,-4-6 0,1-3 1,1-7-1,-2 3 0,0-17 0,3 17 0,-3-17 0,0 0-1,0 0 0,0 0-1,4 15-2,-4-15-3,0 0-8,0 0-14,-9-17-2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46:56.67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Group>
    <inkml:annotationXML>
      <emma:emma xmlns:emma="http://www.w3.org/2003/04/emma" version="1.0">
        <emma:interpretation id="{C2655150-EAD9-48DC-9C92-56657AEFD8FE}" emma:medium="tactile" emma:mode="ink">
          <msink:context xmlns:msink="http://schemas.microsoft.com/ink/2010/main" type="inkDrawing" rotatedBoundingBox="17467,4226 17533,5576 17436,5581 17370,4230" semanticType="callout" shapeName="Other">
            <msink:sourceLink direction="with" ref="{9E173733-AE81-480E-859A-7E3F52BC568A}"/>
          </msink:context>
        </emma:interpretation>
      </emma:emma>
    </inkml:annotationXML>
    <inkml:trace contextRef="#ctx0" brushRef="#br0">0-10 1,'0'0'10,"0"0"-1,0 0-1,0 0 0,19-5 0,-19 5-2,0 0 1,0 0-1,0 0-1,0 0-1,0 0 1,0 0-1,0 0 0,0 0 0,0 0-1,0 0-1,15 12 1,-15-12-1,9 18 0,-9-18 0,12 21 0,-12-21-1,10 29 0,-10-29 1,10 32-1,-10-15 0,7 4 0,-7-4 0,5 4 0,-3-4-1,-2 1 1,5 3 0,-5-4-1,2 0 1,-2-2-1,3 1 0,-3 4 1,0 3-1,2-8 1,-2 2-1,2 5 1,1-1-1,-3 1 1,4-3 0,-1 1 0,-3-4-1,4 4 0,-1 1 0,-3-4 0,5-2 0,-5 2 0,0 2 0,0 0-1,0 3 1,0-3 0,0-2 0,-2 3 0,4 3 0,-2-1 0,0 2 0,0-4 0,0 1 0,0-1 0,0 2 0,2 1 0,-2 2 0,-2-4 0,2 1 0,2 0 0,-2 2 0,0 0 0,0 2 0,0-4 0,-2-3 0,2 4 0,0 0 0,-2 1 0,2-6 0,0 1 0,-3-2 1,6 0-1,-8-1 0,5-16 1,4 24-1,-4-24 0,1 22 0,-1-22 1,-6 22-1,6-22 0,0 17 0,0-17-1,0 17-1,0-17-6,0 0-15,5-17-10,-14-5 3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5:18.99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06A36B8A-AA69-4E7F-8D62-2D1A7700B77A}" emma:medium="tactile" emma:mode="ink">
          <msink:context xmlns:msink="http://schemas.microsoft.com/ink/2010/main" type="writingRegion" rotatedBoundingBox="6859,5607 7645,5607 7645,6543 6859,6543"/>
        </emma:interpretation>
      </emma:emma>
    </inkml:annotationXML>
    <inkml:traceGroup>
      <inkml:annotationXML>
        <emma:emma xmlns:emma="http://www.w3.org/2003/04/emma" version="1.0">
          <emma:interpretation id="{91541E4E-01E4-4606-B506-8D338F4145B7}" emma:medium="tactile" emma:mode="ink">
            <msink:context xmlns:msink="http://schemas.microsoft.com/ink/2010/main" type="paragraph" rotatedBoundingBox="6859,5607 7645,5607 7645,6543 6859,65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1767A4-E7E1-44D9-92AB-73C15686D79F}" emma:medium="tactile" emma:mode="ink">
              <msink:context xmlns:msink="http://schemas.microsoft.com/ink/2010/main" type="line" rotatedBoundingBox="6859,5607 7645,5607 7645,6543 6859,6543"/>
            </emma:interpretation>
          </emma:emma>
        </inkml:annotationXML>
        <inkml:traceGroup>
          <inkml:annotationXML>
            <emma:emma xmlns:emma="http://www.w3.org/2003/04/emma" version="1.0">
              <emma:interpretation id="{86E4313D-4A0C-4BFD-A141-D2149CD4253E}" emma:medium="tactile" emma:mode="ink">
                <msink:context xmlns:msink="http://schemas.microsoft.com/ink/2010/main" type="inkWord" rotatedBoundingBox="6859,5607 7645,5607 7645,6543 6859,6543"/>
              </emma:interpretation>
              <emma:one-of disjunction-type="recognition" id="oneOf0">
                <emma:interpretation id="interp0" emma:lang="en-CA" emma:confidence="1">
                  <emma:literal>10</emma:literal>
                </emma:interpretation>
                <emma:interpretation id="interp1" emma:lang="en-CA" emma:confidence="0">
                  <emma:literal>Io</emma:literal>
                </emma:interpretation>
                <emma:interpretation id="interp2" emma:lang="en-CA" emma:confidence="0">
                  <emma:literal>lo</emma:literal>
                </emma:interpretation>
                <emma:interpretation id="interp3" emma:lang="en-CA" emma:confidence="0">
                  <emma:literal>#0</emma:literal>
                </emma:interpretation>
                <emma:interpretation id="interp4" emma:lang="en-CA" emma:confidence="0">
                  <emma:literal>IO</emma:literal>
                </emma:interpretation>
              </emma:one-of>
            </emma:emma>
          </inkml:annotationXML>
          <inkml:trace contextRef="#ctx0" brushRef="#br0">60 0 17,'0'0'12,"0"0"-2,0 0 0,-15 15-2,15-15-2,-2 15 0,2-15-1,-5 29 0,3-10-1,-3 5 1,4-2-2,-6 0 1,8 6-2,-7-3 1,2 3-1,1-8 0,1 8-1,-5-3 0,7 4 0,0-3-1,-2 5 1,4-1-1,-2-1 1,2 4-1,1 3 0,1 3 0,-4-3 1,7 5-1,-6-2 0,-1 1 0,0-5 0,-1 3 0,1-7 0,-2-6 0,-2 1 0,4-5 0,-1-6 0,1-15 1,0 20-1,0-20 0,0 0 0,1 16 0,-1-16 0,0 0 1,0 0-1,0 0-1,0 0 0,0 0-3,0 0-2,0 0-5,0 0-11,-10-16-7,10 16-2</inkml:trace>
          <inkml:trace contextRef="#ctx0" brushRef="#br0" timeOffset="841.0482">388 181 9,'0'0'10,"-15"29"-1,15-29 0,-22 36-1,8-18-1,5 13-1,-3-7-1,0 7 0,2-2-1,3 2 0,-3-1-1,8-1 0,-5 4 1,11-1-2,-3 1-1,6-1 1,-3 2-1,9-5 0,-1 4 0,4-2 0,-1-6 0,6-1 0,-2-5-1,5 7 1,0-9 0,0 0-1,3-4 1,-1 3 0,-2-4-1,2-2 1,-6-1 0,4-8 0,-5-8 0,4-3 0,-3-9 0,-1-8 0,-2-9 0,4-7-1,-4-3 1,0-7 0,-7 2-1,-1-4 0,0 3 1,-3 2-1,-6 2 1,-6 5-1,-1 2 0,-5-1 1,-5 9-1,-6 1 1,-3 10-1,-8-2 0,0 13 0,-4 1 0,-1 10 0,1 9-2,2 4-1,-4 4-3,8 4-3,-6-1-5,16-1-9,3 12-7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6:46.71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2E78B7DE-023A-4D86-B37D-98B77BDCBDED}" emma:medium="tactile" emma:mode="ink">
          <msink:context xmlns:msink="http://schemas.microsoft.com/ink/2010/main" type="writingRegion" rotatedBoundingBox="15857,5086 16645,5086 16645,6105 15857,6105"/>
        </emma:interpretation>
      </emma:emma>
    </inkml:annotationXML>
    <inkml:traceGroup>
      <inkml:annotationXML>
        <emma:emma xmlns:emma="http://www.w3.org/2003/04/emma" version="1.0">
          <emma:interpretation id="{CD5700A4-9657-4539-86A5-75FAFE0CA1FE}" emma:medium="tactile" emma:mode="ink">
            <msink:context xmlns:msink="http://schemas.microsoft.com/ink/2010/main" type="paragraph" rotatedBoundingBox="15857,5086 16645,5086 16645,6105 15857,61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EBFD7C-C57B-4F00-A14F-916537EDF0F1}" emma:medium="tactile" emma:mode="ink">
              <msink:context xmlns:msink="http://schemas.microsoft.com/ink/2010/main" type="line" rotatedBoundingBox="15857,5086 16645,5086 16645,6105 15857,6105"/>
            </emma:interpretation>
          </emma:emma>
        </inkml:annotationXML>
        <inkml:traceGroup>
          <inkml:annotationXML>
            <emma:emma xmlns:emma="http://www.w3.org/2003/04/emma" version="1.0">
              <emma:interpretation id="{1CA59849-C5A0-493E-AC27-E44BC2F1255C}" emma:medium="tactile" emma:mode="ink">
                <msink:context xmlns:msink="http://schemas.microsoft.com/ink/2010/main" type="inkWord" rotatedBoundingBox="15857,5086 16645,5086 16645,6105 15857,6105"/>
              </emma:interpretation>
              <emma:one-of disjunction-type="recognition" id="oneOf0">
                <emma:interpretation id="interp0" emma:lang="en-CA" emma:confidence="1">
                  <emma:literal>13</emma:literal>
                </emma:interpretation>
                <emma:interpretation id="interp1" emma:lang="en-CA" emma:confidence="0">
                  <emma:literal>B</emma:literal>
                </emma:interpretation>
                <emma:interpretation id="interp2" emma:lang="en-CA" emma:confidence="0">
                  <emma:literal>#3</emma:literal>
                </emma:interpretation>
                <emma:interpretation id="interp3" emma:lang="en-CA" emma:confidence="0">
                  <emma:literal>43</emma:literal>
                </emma:interpretation>
                <emma:interpretation id="interp4" emma:lang="en-CA" emma:confidence="0">
                  <emma:literal>{3</emma:literal>
                </emma:interpretation>
              </emma:one-of>
            </emma:emma>
          </inkml:annotationXML>
          <inkml:trace contextRef="#ctx0" brushRef="#br0">1 0 4,'0'0'9,"0"0"0,0 0 0,0 0-1,0 0 0,0 0 0,0 0 0,0 0-1,0 0 0,0 0-1,0 0 0,0 0-1,0 0-2,0 0 0,0 24 0,0-24 0,0 17-1,0-17 0,0 20 0,0-20-1,0 34 1,0-15-1,2 0 0,-4 3 0,7 2 0,-3 0 0,-2 5 0,2-3 0,1 1-1,-3-1 1,2-1-1,1-3 0,-3 4 1,2 1-1,2-4 0,-4-1 0,0 2 1,0-2-1,0 2 0,0-5 0,5 5 0,-4 1 0,-1-4-1,0 4 1,4 1-1,-1 0 1,-1-1-1,1 1 1,-1-1-1,0-2 0,3 1 2,0-4-1,-1-5 0,2 4 0,-6-19 1,9 28-1,-9-28 0,7 17 0,-7-17 0,8 18-1,-8-18 2,6 19-1,-6-19 0,1 17-1,-1-17 1,0 17-1,0-17-2,0 0-4,0 0-7,12-32-16,-3 13-2,-11-13-1</inkml:trace>
          <inkml:trace contextRef="#ctx0" brushRef="#br0" timeOffset="2239.1281">267 126 2,'0'0'10,"0"0"0,0 0-2,0 0 1,0 0-2,0 0 1,0 0-1,0 0 0,-15 10-1,15-10-1,0 0-1,0 0 1,8-17-2,-8 17 0,14-17-1,-14 17 0,24-27 0,-7 15 0,2-2 0,2 2 0,-2 0 0,5 2-1,-7 1 0,2 6 0,-2-2 0,0 2-1,-17 3 0,27 0 0,-27 0 0,30 11 1,-30-11-1,27 12-1,-11-3 1,-16-9 0,25 24 0,-16-9 1,1 2-1,-3 4 0,-4-1 0,-4 4 1,-4 4-1,-2 2 0,-7 1 0,-3 2 0,-2-3 0,-7 3 1,6-6-1,-8 0 0,4-3-1,-2-1 2,6-10-2,-1 1 2,8-2-1,13-12 0,-18 7 0,18-7 1,0 0-1,0 0 0,23-26 1,-23 26-1,36-24 0,-17 10 0,3 1 0,4-1 0,-2 7 0,1 2 0,-1 3 0,4 4-1,-6 7 1,2 1 0,-5 5 0,2 2 0,-2 4 0,-6 5 0,8 3 0,-6 3 0,-1 6-1,-7 3 1,7 3-1,-9 0 1,0 1-1,-5 3 0,-5-7 1,0-2-1,-7-5 1,-2-6 1,0-1-1,-1-8 0,-6-2 0,4-9 0,-4-3 1,1-5-1,-4-3 0,0-2 1,-2-2-1,4-1 0,-1-3 1,3 4-1,1 2 0,19 5 0,-22-7 0,22 7 0,0 0-1,0 0-1,0 0-3,0 0-5,3-17-12,14 17-9,-17 0-1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10:55.581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33 114 9 0,'0'0'11'16,"0"0"-2"-16,0 0 0 16,-16-7-2-16,16 7-2 15,0 0 0-15,0 0 0 16,0 0-2-16,0 0 0 15,0 0 0-15,15-14 0 16,-15 14-1-16,19-21 1 16,-19 21-1-16,30-23 1 15,-11 7-2-15,4 7 2 16,-5-3-1-16,3 6-1 15,0 3 0-15,-1 1 0 16,-4 4-1-16,-16-2 0 0,26 3 0 16,-26-3 1-16,18 9-1 15,-18-9 0-15,14 20 0 16,-14-20 0-16,12 24 0 15,-12-24 1-15,0 34-1 16,0-15 0-16,-2 4 0 16,-3 3 0-16,0-5 0 15,1 4-1-15,-1 1 1 16,-2 4 0-16,2-5 0 15,3-1 0-15,-2 4-1 16,1-1 1-16,-4 1 0 16,3-4 0-16,-3 1 0 15,4 1 0-15,-4-3 0 16,-6 0 1-16,4 0-1 15,1-4 0-15,-6 8 0 0,-1-6 0 16,1 3-1-16,2-1 1 16,-2 3 0-16,-2-1 0 15,0-4 0-15,2 6 0 16,3-5 0-16,-3 1 0 15,4-3 0-15,-1-3-1 16,11-17 1-16,-16 28 0 16,16-28 0-16,-12 18 0 15,12-18 0-15,0 0 0 16,0 0 0-16,0 0 0 15,0 0 1-15,10 17-1 16,-10-17 0-16,20 2 1 16,-20-2-1-16,26 4 0 15,-26-4 1-15,30 8-1 0,-14-2 1 16,2-1-1-16,-2-2 0 15,1 3 1-15,-3-3-1 16,8 1 1-16,-5-4-1 16,3 3 1-16,-3-3-1 15,1 0 0-15,1 0 0 16,-1 0 1-16,0-1-1 15,-18 1 0-15,24 1 0 16,-24-1 0-16,16 2 0 16,-16-2 0-16,0 0-1 15,18 9 1-15,-18-9-1 16,0 0-1-16,0 0-1 15,0 0-2-15,18 12-6 16,-18-12-10-16,0 0-9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10:57.203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64 103 6 0,'0'0'7'0,"0"0"-2"16,0 0 0-16,0 0-1 15,0 0 0-15,-12 23 0 16,12-23-1-16,-9 26 1 15,9-26-1-15,-7 34-1 0,5-18 1 16,0 6 0-16,-3-6-1 16,0 7 1-16,3-4-1 15,-2 1 0-15,1-1 0 16,-1 2 0-16,1-1-1 15,-1-1 1-15,2-2-1 16,2 1 1-16,0-2-1 16,2 0 0-16,-2-16 0 15,4 30 1-15,-4-15-1 16,0-15 0-16,1 28 0 15,1-10 0-15,-2 0 0 16,0-1 0-16,-2 1 1 16,2-18-1-16,4 30-1 0,-4-15 1 15,0 3 0-15,0-18-1 16,3 26 1-16,1-8-1 15,-4-18 1-15,4 23-1 16,-4-23 1-16,7 26-1 16,-7-26 1-16,7 25-1 15,-7-25 1-15,8 24 0 16,-8-24 0-16,8 23 0 15,-8-23 1-15,1 21-10 32,8-5-1-32,-9-16 1 15,9 25 0-15,-9-25 0 16,12 17 0-16,-12-17-1 15,0 0 1-15,20 20 8 0,-20-20 0 16,0 0 1-16,0 0-1 16,17 8 0-16,-17-8 0 15,0 0 0-15,0 0 0 16,16 13 0-16,-16-13 0 15,0 0 1-15,20 7-1 16,-20-7 0-16,0 0 0 16,17 3 0-16,-17-3 1 15,0 0-1-15,16 0 0 16,-16 0 0-16,0 0 1 15,16-3-1-15,-16 3 0 16,0 0 1-16,18-11-1 16,-18 11 0-16,16-14 0 15,-16 14 1-15,17-21-1 16,-17 21 0-16,16-26 0 0,-5 8 1 15,-2-3-1-15,-1 2 0 16,3-2 0-16,-2-2 1 16,1 0-1-16,-2-2 0 15,-3-6 10 1,7 6-1-1,-10-8 0-15,5 6 1 16,-9-6 0-16,13 10-1 16,-18-16 0-16,10 17 0 15,-6-7-10-15,-3 5 1 16,1-4 0-16,-2 3 0 15,0-1 0-15,-2 1-1 16,2-3 1-16,0 5 0 0,-2 2 0 16,0-2 0-16,2 0 0 15,0-1 0-15,-1 5-1 16,-3-3 1-16,-3 7 0 15,7-6 0-15,-6 3 0 16,1 0 0-16,-2 1 0 16,14 17 0-16,-23-25 0 15,23 25 0-15,-25-21 0 16,25 21 0-16,-24-10 0 15,24 10 0-15,-20-6-1 16,20 6 1-16,-23 4 0 16,23-4 0-16,-21 16-1 15,21-16-1-15,-16 19 0 16,16-19-4-16,-9 23-5 0,6-2-18 15,3-21-3-15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8:06.6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1BF60D-0D67-4EA0-9A0E-9FB879CBE619}" emma:medium="tactile" emma:mode="ink">
          <msink:context xmlns:msink="http://schemas.microsoft.com/ink/2010/main" type="writingRegion" rotatedBoundingBox="20102,6884 16510,6957 16507,6785 20098,6712">
            <msink:destinationLink direction="with" ref="{B41C2F25-5F16-412A-8917-1A1946BDBC38}"/>
          </msink:context>
        </emma:interpretation>
      </emma:emma>
    </inkml:annotationXML>
    <inkml:traceGroup>
      <inkml:annotationXML>
        <emma:emma xmlns:emma="http://www.w3.org/2003/04/emma" version="1.0">
          <emma:interpretation id="{18D1C661-F5AF-49E2-89A2-CEF9B258232E}" emma:medium="tactile" emma:mode="ink">
            <msink:context xmlns:msink="http://schemas.microsoft.com/ink/2010/main" type="paragraph" rotatedBoundingBox="20102,6884 16510,6957 16507,6785 20098,67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154B41-7455-46A2-97C5-A4683A560863}" emma:medium="tactile" emma:mode="ink">
              <msink:context xmlns:msink="http://schemas.microsoft.com/ink/2010/main" type="line" rotatedBoundingBox="20102,6884 16510,6957 16507,6785 20098,6712"/>
            </emma:interpretation>
          </emma:emma>
        </inkml:annotationXML>
        <inkml:traceGroup>
          <inkml:annotationXML>
            <emma:emma xmlns:emma="http://www.w3.org/2003/04/emma" version="1.0">
              <emma:interpretation id="{759110B2-244B-4E1B-A8B9-BD09433DEDC3}" emma:medium="tactile" emma:mode="ink">
                <msink:context xmlns:msink="http://schemas.microsoft.com/ink/2010/main" type="inkWord" rotatedBoundingBox="20102,6884 16510,6957 16507,6785 20098,6712"/>
              </emma:interpretation>
              <emma:one-of disjunction-type="recognition" id="oneOf0">
                <emma:interpretation id="interp0" emma:lang="en-CA" emma:confidence="0">
                  <emma:literal>test</emma:literal>
                </emma:interpretation>
                <emma:interpretation id="interp1" emma:lang="en-CA" emma:confidence="0">
                  <emma:literal>text</emma:literal>
                </emma:interpretation>
                <emma:interpretation id="interp2" emma:lang="en-CA" emma:confidence="0">
                  <emma:literal>taste</emma:literal>
                </emma:interpretation>
                <emma:interpretation id="interp3" emma:lang="en-CA" emma:confidence="0">
                  <emma:literal>east</emma:literal>
                </emma:interpretation>
                <emma:interpretation id="interp4" emma:lang="en-CA" emma:confidence="0">
                  <emma:literal>tested</emma:literal>
                </emma:interpretation>
              </emma:one-of>
            </emma:emma>
          </inkml:annotationXML>
          <inkml:trace contextRef="#ctx0" brushRef="#br0">0 21 4,'0'0'4,"0"0"-1,0 0 0,25 7-1,-7-5 1,9-1 0,2 1-1,11 0-1,-3-2 1,6 2-1,4-2 0,2 1 0,1-1 0,2 0 0,1 2-1,-5-5 0,7 1 1,-5-2-1,-1 3 0,-1-6 0,-1 2 0,-4-1-1,0 3 0,-7-2-1,-7 3-1,0 0-1,-8 2 0,-1 0-1,-20 0-1,21 5 0</inkml:trace>
          <inkml:trace contextRef="#ctx0" brushRef="#br0" timeOffset="-474.0271">365 57 5,'35'-1'3,"2"1"-1,8-7 1,-2 0 1,5 7-1,-2-2-1,2 2-1,-3 0 0,-1 0-1,-2 0 0,-6 0-1,-5-2-1,-7 2-2,-4 2-1,-20-2-1</inkml:trace>
          <inkml:trace contextRef="#ctx0" brushRef="#br0" timeOffset="571.0323">147 45 4,'-34'2'6,"5"-4"1,6 2-1,5 0-1,18 0 0,-21-3-1,21 3-1,0 0-1,0 0 0,26-9 0,-11 9-1,7 0 0,4 4 0,5-1 0,2 6 0,3-2-2,-2 3 2,4-3-2,1 2 2,6-6-3,-2 4 3,3-4-3,2-10 2,-1 4 3,6-4-3,2 0 2,1-3-2,3 1 2,-1-1-2,-1-1 2,6 4-2,-5 1-1,-1 0 1,-4 3-1,-3 1 1,-10-1-1,-6 1 0,-7 2-1,-3 0 1,-24 0-1,21 3 0,-21-3 0,0 0-2,0 0 0,-21 13-1,4-10-1,-9 0 0,1 1-1,-8-1 2,-3-1 0</inkml:trace>
          <inkml:trace contextRef="#ctx0" brushRef="#br0" timeOffset="1562.0891">515 95 0,'-31'2'4,"3"2"-1,-1-1 0,14-1 0,-3 0 0,18-2 0,0 0 0,0 0 0,0 0-1,19 1 1,4-2-2,7-1 1,8 0 0,5 2-1,5-2 0,2 1 0,1 1 0,4-2 0,0 2 0,0 3 0,-3-1 0,1 0 0,-7 0 0,2 1 0,-1 0-1,-5-1 0,5-2 1,-4 0-1,3-2 0,-1 1 1,-1-6-1,3-2 2,-3-1-2,-3 6 2,2-6-1,-7 1 1,0 2-2,-5 2 2,-3 3-3,-4 1 1,-5 1-1,-19 0 0,22 3-1,-22-3 0,0 0 0,0 0-1,0 0 0,-26 19-3,7-10 3,-1-6-2,-8 2 3,-3-1-2,-5 1 2,-1-1-1,-3-1 2,-1-5 0,0 2 1,-4 0 0,1 0 0,2-3 0,-1 3-1,-1-2 1,4 0 0,-3 2 0,2 2 0,0-2 0,5 0 1,-5 2-1,7-2 1,-1 0 0,6 0 1,5 0-1,3-2 1,4 0 0,17 2-1,-20-3 1,20 3-1,0 0 1,0 0-1,0 0 3,5-17-3,-5 17 2,26-9-1,-9 7 1,10-5-2,1 6 3,8-1-3,5 2 0,2-2 0,5 2-1,3-2 1,3 1-1,2-1 1,2 2-1,-3-4 0,2 4 0,1-3 1,-3 1-1,-5-1 0,0-2 0,-6 3 0,5-2 0,-7 1 0,1 0 0,-1-1 0,-5 1 0,1 1-1,-5 0 0,-4 2 0,0-3 0,-10 3-2,-2-2 0,-17 2-1,21-2-1,-21 2-1,0 0-2,0 0 0,-23 7 0</inkml:trace>
          <inkml:trace contextRef="#ctx0" brushRef="#br0" timeOffset="2081.119">995 36 3,'0'0'3,"21"0"1,-6 2-1,6-1 0,13-1 0,0 2-1,4-2 0,8 3 0,2-3-1,4 2 1,1-2-1,7 2 1,-5 0-2,5-1 1,4 1 0,-4 2-1,3 4 0,2-3-1,1 4 1,-1-5-2,0-4 2,-1 0 0,3-2 0,-2-2 0,-3-4 0,-1 1 2,-4-4-2,0 6 2,-8 0-1,-2 2-1,-4 1 0,-7-2 0,-7 3 0,-3 1-1,-6 0 0,-20 0-2,24 0 0,-24 0-1,0 0-1,0 0-1,0 0-1</inkml:trace>
          <inkml:trace contextRef="#ctx0" brushRef="#br0" timeOffset="3252.1859">1388 98 0,'46'-2'0,"8"2"1,6-7 0,1 4 2,8-4-2,-2 5 2,3-6-1,1 4 1,-4-3-1,1 4 2,3 3-2,-6 0 0,-2 2 0,-1-4 0,-4 0-1,-1 2 0,-4-3 0,-3 1 0,-4 0-1,2-1 1,-1 1-1,-3 0 0,-1 2 0,5-1 1,-3 2-2,0-1 1,-1-1 1,-1 1-1,0-2 0,-3 0 0,-3 0 0,-1 1-1,2-1-3,-2 2-6,-10-10-9</inkml:trace>
          <inkml:trace contextRef="#ctx0" brushRef="#br0" timeOffset="2674.1529">1573 57 2,'0'0'3,"30"0"1,-5 1-1,4-1 0,8 0 0,5 0-1,5 0 1,3 2-1,-1 0 1,3 0-1,3 3 0,3-2-2,-1 6 1,4-7-2,-2 3 2,6-5-2,-3-2 2,0 2-1,1-9 0,1 4 2,-10-3-2,3 1 3,-2-2-3,-5 2 2,0 5-2,-4-1 0,-1 1 0,-3-1 0,1 1 0,-5-2 0,-2 3-1,-3-1 0,-6 0 0,1-1 0,-6 1 0,-3-1-1,-2 3 0,-17 0 0,22-4 1,-22 4-2,0 0 0,0 0 0,0 0-1,0 0 1,0 0 0,0 0 0,0 0 1,-31 2 0,13 0 1,-10-1 0</inkml:trace>
          <inkml:trace contextRef="#ctx0" brushRef="#br0" timeOffset="2704.1547">2989 20 0</inkml:trace>
          <inkml:trace contextRef="#ctx0" brushRef="#br0" timeOffset="2697.1543">3084 17 0</inkml:trace>
          <inkml:trace contextRef="#ctx0" brushRef="#br0" timeOffset="7872.4503">2644-20 5,'55'0'4,"0"-3"0,5 5-1,-1-2-1,1 1-1,-4 1 1,-3-2-1,-1 0 0,-7-2-1,-3 1 1,-4-3-1,-4 1 0,1 1 0,-8-1 0,-1-3-2,-5 5-1,-6-5-5,2 8-2</inkml:trace>
          <inkml:trace contextRef="#ctx0" brushRef="#br0" timeOffset="7436.4253">2701 18 4,'57'2'4,"4"3"0,-2-3-1,-1-2-1,-3-2 0,2 0 0,-4-1-2,-7-2 1,4-2-1,-2 0 0,-5 0 0,-7 0-1,0 3-2,-7-2-2,-5 7-5</inkml:trace>
          <inkml:trace contextRef="#ctx0" brushRef="#br0" timeOffset="8802.5035">2361 111 2,'19'-3'3,"7"-2"-2,6 1 1,4 1-1,6 1 1,4 2 0,0 0 0,4 0 0,5 2 0,2-1 0,-1 1-1,4-2 0,2-5 0,0 2 2,3-3-3,-3 0 3,1-5-3,-1 3 2,-2-4-1,-5 5 1,-7 4-2,-5-3-2,-5 0 1,-4 2-2,-13 1-2,-4 1-1,-17 2 0,15 2-2</inkml:trace>
          <inkml:trace contextRef="#ctx0" brushRef="#br0" timeOffset="8307.4748">2540-39 3,'0'0'6,"0"0"-1,27-14-1,-5 14-1,4 0 0,8 0 0,2 0 0,6 0-1,4 0 0,4 0-1,3-2 0,0 1 0,2-3 0,0 1 0,-4 1 0,1-1-1,-6 1 0,2-1 1,-5-1-1,-5 2-1,-7 1 0,1-1-1,-11 4-3,-4-4-3,0 5-3</inkml:trace>
          <inkml:trace contextRef="#ctx0" brushRef="#br0" timeOffset="9472.5418">2033 9 0,'-137'-4'0,"5"1"1,0-2 0,1 1 0,9 4-1,4 4 0,12-4 0,8 6-1</inkml:trace>
          <inkml:trace contextRef="#ctx0" brushRef="#br0" timeOffset="10395.5946">2744-2 6,'-83'-1'6,"-18"1"-1,-12 1-2,-19 3-3,-14 3-1,-9 1-2,-4 1-2,-6 4-2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8:11.7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1C2F25-5F16-412A-8917-1A1946BDBC38}" emma:medium="tactile" emma:mode="ink">
          <msink:context xmlns:msink="http://schemas.microsoft.com/ink/2010/main" type="inkDrawing" rotatedBoundingBox="16557,6737 19823,6804 19822,6856 16556,6789" semanticType="underline" shapeName="Other">
            <msink:sourceLink direction="with" ref="{791BF60D-0D67-4EA0-9A0E-9FB879CBE619}"/>
          </msink:context>
        </emma:interpretation>
      </emma:emma>
    </inkml:annotationXML>
    <inkml:trace contextRef="#ctx0" brushRef="#br0">49-37 4,'28'-5'6,"-2"3"-2,-4 2-1,-1 0-2,1 2 1,-5 3-1,9-3 1,-9 0 1,9-1-1,-6-1 0,8 0 1,-3 0-1,1-1 0,3-1-1,-3 0 0,3 2 0,0-2-1,-1 1 1,-1-1-1,-1 2 1,-2 2-1,-2-1 1,2 1 0,1 2 0,-5-3-1,2 1 1,-3 2 0,0-3 1,2 1-1,3-2 0,-4 2 1,-1-2-1,7 1 0,-5-1 1,3 2-1,-4-2 0,8 2 1,-8 0-1,3-1 0,1 1-1,0 0 1,-4 0 0,1 1 0,1-1 0,-5-1 1,0 1-1,4 2 0,-2-3 0,0 3 1,-2-2-1,2-1 0,-2-1 1,2 2-1,0-4 0,-2 4-1,4-4 1,-3 2 0,1 0-1,2 0 1,-4-1 1,5 1-1,-5-2-1,2 2 1,4-2 0,-6 4-1,0-2 1,2 0-1,-4-2 0,4 2 1,-2 2-1,2-2 1,0 0-1,-2 0 1,6-2-1,-5 4 1,-2-2-1,5 2 1,-1-2-1,1 1 1,-4-1-1,3 0 1,1 0-1,1 0 0,4 0 0,-4 0 0,4-1 1,-2-1-1,5 0 0,1 2 0,-1-2 0,-2 1 0,2-1 0,1 2 0,-3 0 0,0-2 0,-1 2 0,2 0 1,1 2-1,-2-2 0,2 5 0,-1-3 0,-1 0 0,1-1 0,-2 3 1,-1-2-1,-4-1 0,6-1 0,-4 2 0,2-2 0,1 2 0,-2-2 1,2 5-1,-2-5-1,3 0 1,-1 2 1,0-2-1,-2 0 0,0 0 0,2 0 0,-4 0 0,5 0 0,-6 1 0,3-2 0,0-1 0,-2 2 0,4-4 0,-4 3 0,6-1 0,-2 0 0,1-1 0,7 1 0,-3 0 0,2 1 0,1-1 0,-1-2-3,1 6-2,-6-4-11,-6 1-11,12 8-2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9:24.59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06CB39E6-AE1B-444A-897E-C2399F439A28}" emma:medium="tactile" emma:mode="ink">
          <msink:context xmlns:msink="http://schemas.microsoft.com/ink/2010/main" type="writingRegion" rotatedBoundingBox="22709,1201 22855,3561 21981,3615 21835,1255"/>
        </emma:interpretation>
      </emma:emma>
    </inkml:annotationXML>
    <inkml:traceGroup>
      <inkml:annotationXML>
        <emma:emma xmlns:emma="http://www.w3.org/2003/04/emma" version="1.0">
          <emma:interpretation id="{2406FA22-767E-49C2-8141-6936713E91A4}" emma:medium="tactile" emma:mode="ink">
            <msink:context xmlns:msink="http://schemas.microsoft.com/ink/2010/main" type="paragraph" rotatedBoundingBox="22709,1201 22855,3561 21981,3615 21835,12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DF0089-8274-43C0-A3E1-82827EDD37ED}" emma:medium="tactile" emma:mode="ink">
              <msink:context xmlns:msink="http://schemas.microsoft.com/ink/2010/main" type="line" rotatedBoundingBox="22709,1201 22855,3561 21981,3615 21835,1255"/>
            </emma:interpretation>
          </emma:emma>
        </inkml:annotationXML>
        <inkml:traceGroup>
          <inkml:annotationXML>
            <emma:emma xmlns:emma="http://www.w3.org/2003/04/emma" version="1.0">
              <emma:interpretation id="{409CC13D-10BF-4F75-9F67-392CFD706FDB}" emma:medium="tactile" emma:mode="ink">
                <msink:context xmlns:msink="http://schemas.microsoft.com/ink/2010/main" type="inkWord" rotatedBoundingBox="22709,1201 22855,3561 21981,3615 21835,1255"/>
              </emma:interpretation>
              <emma:one-of disjunction-type="recognition" id="oneOf0">
                <emma:interpretation id="interp0" emma:lang="en-CA" emma:confidence="0">
                  <emma:literal>13</emma:literal>
                </emma:interpretation>
                <emma:interpretation id="interp1" emma:lang="en-CA" emma:confidence="0">
                  <emma:literal>1,</emma:literal>
                </emma:interpretation>
                <emma:interpretation id="interp2" emma:lang="en-CA" emma:confidence="0">
                  <emma:literal>1</emma:literal>
                </emma:interpretation>
                <emma:interpretation id="interp3" emma:lang="en-CA" emma:confidence="0">
                  <emma:literal>13,</emma:literal>
                </emma:interpretation>
                <emma:interpretation id="interp4" emma:lang="en-CA" emma:confidence="0">
                  <emma:literal>I</emma:literal>
                </emma:interpretation>
              </emma:one-of>
            </emma:emma>
          </inkml:annotationXML>
          <inkml:trace contextRef="#ctx0" brushRef="#br0">1 0 1,'0'0'9,"0"0"-2,0 0 0,0 0 0,0 0 0,0 0-2,0 0 1,8 17-1,-8-17 0,-3 24 0,3-24-2,-4 29 0,1-14 0,3 2-1,0 2 0,2-2 0,-4 4 0,4 1-1,-4-1 2,5 2-2,-3 0 1,2 2-1,0-1-1,1 0 1,-1 0-1,0 0 1,-1 3-1,1-5 1,0-3-1,0 5 1,-4-2-1,4-3 1,-1-2-1,-2 0 1,1-17-1,0 29 1,0-29-1,0 23 0,0-23 0,0 0 1,0 15-1,0-15 0,0 0-1,0 0-1,0 0-3,0 0-4,0 0-4,0 0-8,-21-3-6</inkml:trace>
          <inkml:trace contextRef="#ctx0" brushRef="#br0" timeOffset="805.0459">-458 806 6,'0'0'11,"0"0"-1,0 0-1,-6 16-1,6-16 0,0 0-1,0 0 0,15 5-1,-15-5-1,21 1 0,-6 1-1,-15-2-1,33 2-1,-18-4 0,6 2-1,-1-3 1,3 3-1,-3-4 0,8 3-1,-1-3 1,-5 3 0,6-3-1,-4 4 1,0-2 0,-2 2-1,-1-1 1,3 1 0,-7 0-1,2 0 1,-2 0-1,4 0 0,-4-2 1,2 2-1,0 0 0,1 0 0,1 0 0,1-2 0,0 1 0,2-1 0,0 0 0,2-1 0,-2-1 1,4 1-1,-8 1 0,1-1 0,-6 1 0,4 0 0,-19 2 0,22-1 0,-22 1 0,0 0 0,14-2 0,-14 2 0,0 0 0,0 0 0,0 0 0,0 0 0,0 0 0,0 0-1,0 0 1,0 0-3,21 7-3,-21-7-8,0 0-10,0 0-6</inkml:trace>
          <inkml:trace contextRef="#ctx0" brushRef="#br0" timeOffset="3689.2111">-267 202 0,'0'0'10,"0"0"-1,0 0-1,0 0-1,0 0-2,0 0 0,0 0-1,7-19 0,-7 19-1,0 0 1,20-22-2,-20 22 1,19-21 0,-19 21 0,19-22-1,-19 22 1,22-26-2,-22 26 1,19-25 0,-19 25 0,16-24-1,-16 24 2,15-26-2,-13 11 0,-2 15 1,10-26-1,-3 9 1,-7 17-1,12-27 1,-12 27-2,14-26 2,-14 26-2,14-24 0,-8 9 0,-6 15 0,14-28 0,-14 28 1,9-29-1,-9 29 0,8-25 1,-8 25 0,7-19 0,-7 19 0,5-19-1,-5 19 1,11-15 0,-11 15 0,0 0-1,10-19 1,-10 19-1,0 0 0,0 0 0,0 0 1,0 0-1,0 0 0,0 0 0,0 0 0,0 0 0,0 0 1,0 0-1,0 20 0,0-20 0,-4 16 0,4-16 0,-1 19 1,1-19-1,-7 22 0,5-7 1,2 2-1,-5-1 1,5 1-1,-3 0 1,-4 3-2,7-1 2,-4 2-2,4-4 1,-7 3-1,7-3 1,0 4-1,2-4 1,-4-2 0,-1 2 0,1-1 0,2-16 0,-1 27 0,1-27 0,-7 27 0,5-11 0,2-1 0,0-15 0,-2 31 0,-1-14 0,3-2 0,3 4-1,-3-4 1,2 4 0,1-2 1,-1 4-1,0-6-1,-2 6 1,2-2 0,-2 3 0,3 0 1,-3 0-2,2-1 1,1 3 0,-1-2 0,3-3 0,-3-1 1,5-1-2,-7-1 1,0-16 0,8 27 0,-8-27 0,7 17-1,-7-17-2,0 0-2,7 17-6,-7-17-14,0 0-4,0 0-1</inkml:trace>
          <inkml:trace contextRef="#ctx0" brushRef="#br0" timeOffset="2021.1156">-217 1295 1,'17'-2'16,"-17"2"-3,20-10-1,-20 10-3,26-12-1,-9 9-1,-1-8 0,11 8-2,-3-4 0,5 5 1,-3-1-2,3 1-1,-5 0 0,6 6 0,-10-4-1,1 7-1,-6-2 1,4 3-1,-19-8 0,21 29 0,-14-10-1,-4-2 1,-3 6 0,-7-1 0,-3 2 0,-6 5-1,-6-5 1,-4 1 0,-5-3-1,1 4 0,0-5 0,1-8 0,9-1 1,1-3-1,19-9 0,0 0 0,0 0 1,7-21-1,10 8 0,5 1 1,2-2-1,5 0 0,2 6 0,2 3 0,-2 5 0,-2 6 0,-2 8-1,1 1 1,-6 11 0,-3 1 0,-4 6-1,-4 4 1,-1 3 0,-5-1 0,0 0-1,-5 2 1,-3-5 0,-6 4 0,-1-5 0,-9-4 0,-3 2 0,-2-8 1,-7-1-1,2-5 1,-7-4-1,1-8 1,-6 0 0,3-7-1,-1-7 1,-2-1-2,5-4 1,-2 0 0,7-2 0,4 2-1,4 2-1,9 0-2,14 10-5,-20-11-18,20 11-3,-7-17-1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9:31.36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503F7104-0BFC-4465-B5D6-DBAE33B5C318}" emma:medium="tactile" emma:mode="ink">
          <msink:context xmlns:msink="http://schemas.microsoft.com/ink/2010/main" type="writingRegion" rotatedBoundingBox="18734,1884 21011,1884 21011,3497 18734,3497"/>
        </emma:interpretation>
      </emma:emma>
    </inkml:annotationXML>
    <inkml:traceGroup>
      <inkml:annotationXML>
        <emma:emma xmlns:emma="http://www.w3.org/2003/04/emma" version="1.0">
          <emma:interpretation id="{98EDEC76-02FB-427F-921B-9724463C90CF}" emma:medium="tactile" emma:mode="ink">
            <msink:context xmlns:msink="http://schemas.microsoft.com/ink/2010/main" type="paragraph" rotatedBoundingBox="18734,1884 21011,1884 21011,3497 18734,34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9EE8B0-116E-4454-80C0-542E773B306F}" emma:medium="tactile" emma:mode="ink">
              <msink:context xmlns:msink="http://schemas.microsoft.com/ink/2010/main" type="line" rotatedBoundingBox="18734,1884 21011,1884 21011,3497 18734,3497"/>
            </emma:interpretation>
          </emma:emma>
        </inkml:annotationXML>
        <inkml:traceGroup>
          <inkml:annotationXML>
            <emma:emma xmlns:emma="http://www.w3.org/2003/04/emma" version="1.0">
              <emma:interpretation id="{63D669F6-9DD3-49E0-B470-DCF82C6AA424}" emma:medium="tactile" emma:mode="ink">
                <msink:context xmlns:msink="http://schemas.microsoft.com/ink/2010/main" type="inkWord" rotatedBoundingBox="18734,1884 21011,1884 21011,3497 18734,3497"/>
              </emma:interpretation>
              <emma:one-of disjunction-type="recognition" id="oneOf0">
                <emma:interpretation id="interp0" emma:lang="en-CA" emma:confidence="0">
                  <emma:literal>S.</emma:literal>
                </emma:interpretation>
                <emma:interpretation id="interp1" emma:lang="en-CA" emma:confidence="0">
                  <emma:literal>S</emma:literal>
                </emma:interpretation>
                <emma:interpretation id="interp2" emma:lang="en-CA" emma:confidence="0">
                  <emma:literal>I.</emma:literal>
                </emma:interpretation>
                <emma:interpretation id="interp3" emma:lang="en-CA" emma:confidence="0">
                  <emma:literal>So</emma:literal>
                </emma:interpretation>
                <emma:interpretation id="interp4" emma:lang="en-CA" emma:confidence="0">
                  <emma:literal>Se</emma:literal>
                </emma:interpretation>
              </emma:one-of>
            </emma:emma>
          </inkml:annotationXML>
          <inkml:trace contextRef="#ctx0" brushRef="#br0">2263 223 8,'10'-16'8,"-10"16"-1,0 0 0,0 0-2,4-15 0,-4 15 0,0 0-1,-5-21 1,5 21-2,-11-25 1,11 25 0,-10-26-1,0 11 0,10 15 0,-17-29-1,17 29 0,-24-21 0,24 21-1,-31-19 0,12 14 0,-5-5 1,-2 5-1,-5 3 0,-5 0 0,-3-1 0,-4 3-1,2 0 1,-9 3 0,7-1 0,0 3 0,-3-1 1,8 3-1,-2-1 0,4 1 0,-5 3 0,5-3 0,0 5-1,2 2 1,-4 0-1,0 3 0,-1-4 0,1 6 1,-3 2-1,0-1 0,-2-3 0,2 2 1,-2 0-1,-2 3 1,0-3 0,3 3-1,-1-1 1,0 1-1,0 2 1,3 1-1,1-1 1,1 0-1,4 2 1,-2 1-1,5 0 2,2 1-1,-4 2 1,9 3-2,-5-2 2,7-1-2,-2 3 2,1 1-1,6-5-1,-3 4 0,4-1 0,1-1 1,-1 3-1,2 2 0,-1 3 0,0-5 0,1 9 0,-2 0 0,-1 1 0,0 1 0,-2-3 0,4 1 0,1-4-1,0 1 1,1-8 0,6 2 0,0-7 0,3 1 0,1-3 0,0-4 0,-1-4 0,4-2 0,0-15 0,0 21 0,0-21 0,0 0 0,0 0 0,0 0 0,0 0 1,0 0-1,0 0 1,0 0-1,0 0 1,0 0-1,0 0 0,0 0 1,-7-19-1,7 19 0,-3-27 0,-1 11 0,-2-4 1,6 1-1,-4-3 0,-1 0 0,0-2 0,0-2 0,-1 2 0,0 0 0,2-3 0,-3 1 0,2 2 0,-2-1 0,2 3 0,-3 1 0,1 2 0,-4 1 0,3-3 0,8 21 0,-14-27 0,14 27 0,-12-17 0,12 17 0,0 0 0,-8-17 0,8 17 0,0 0 0,0 0 0,0 0-1,0 0 1,0 0 0,0 0 0,0 0-1,0 17 1,0-17 0,3 17 0,-3-17 0,5 29 0,-5-29 0,12 29 0,-8-12 0,2 3 0,-2-1 0,4 0 0,-1 1 0,0-1 0,0 5 1,-2-3-1,2 1 0,-2-3 0,2-1 0,0 3 0,-4-1 0,2-1 0,-1 0 1,3-2-1,0-2 0,0 3 0,-7-18 0,13 25 0,-13-25-1,12 21 1,-12-21 0,0 0 0,16 17 0,-16-17 0,0 0 0,0 0 0,0 0 1,0 0-1,0 0 0,0 0 0,0 0 0,0 0 0,0 0 0,0 0 1,0 0-1,13 7 0,-13-7 0,0 0 0,16-6 0,-16 6 0,0 0 0,20-1 0,-20 1 0,0 0 0,21-5 1,-21 5-1,14-5 0,-14 5 0,20-12 0,-20 12 0,26-19 1,-26 19-1,31-22 0,-17 4 0,5 3 0,-4 0 0,6-4 0,-2-2 0,3 3 0,-7-1 1,6 2-1,-1-2 0,-2 0 0,1 2 0,-4 2 0,-15 15 1,26-26-1,-26 26 0,20-19 0,-20 19 0,0 0 0,14-18 0,-14 18 0,0 0-1,0 0 1,0 0 0,0 0 0,-15 3 0,15-3-1,0 0 1,-26 24 0,26-24 0,-26 27 0,7-6 0,-7 1-1,-1 5 0,-2 1-1,-4 6-1,-10-4-2,6 10-4,-17-9-5,13 4-13,3 1-4,-8-3 1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8:30.6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9540EBD-DB75-43B8-9B67-F490E615AA58}" emma:medium="tactile" emma:mode="ink">
          <msink:context xmlns:msink="http://schemas.microsoft.com/ink/2010/main" type="writingRegion" rotatedBoundingBox="19897,5641 20831,5641 20831,6842 19897,6842"/>
        </emma:interpretation>
      </emma:emma>
    </inkml:annotationXML>
    <inkml:traceGroup>
      <inkml:annotationXML>
        <emma:emma xmlns:emma="http://www.w3.org/2003/04/emma" version="1.0">
          <emma:interpretation id="{96D51CEF-BA28-4DAB-8762-510BDCA01985}" emma:medium="tactile" emma:mode="ink">
            <msink:context xmlns:msink="http://schemas.microsoft.com/ink/2010/main" type="paragraph" rotatedBoundingBox="19897,5641 20831,5641 20831,6842 19897,68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19D602-66F3-420C-B74A-314FBC830232}" emma:medium="tactile" emma:mode="ink">
              <msink:context xmlns:msink="http://schemas.microsoft.com/ink/2010/main" type="line" rotatedBoundingBox="19897,5641 20831,5641 20831,6842 19897,6842"/>
            </emma:interpretation>
          </emma:emma>
        </inkml:annotationXML>
        <inkml:traceGroup>
          <inkml:annotationXML>
            <emma:emma xmlns:emma="http://www.w3.org/2003/04/emma" version="1.0">
              <emma:interpretation id="{949541D8-734B-4EAC-A90D-1AA3759ECA88}" emma:medium="tactile" emma:mode="ink">
                <msink:context xmlns:msink="http://schemas.microsoft.com/ink/2010/main" type="inkWord" rotatedBoundingBox="19896,6770 20704,5556 20966,5731 20158,6944"/>
              </emma:interpretation>
              <emma:one-of disjunction-type="recognition" id="oneOf0">
                <emma:interpretation id="interp0" emma:lang="en-CA" emma:confidence="0">
                  <emma:literal>I.</emma:literal>
                </emma:interpretation>
                <emma:interpretation id="interp1" emma:lang="en-CA" emma:confidence="0">
                  <emma:literal>! --</emma:literal>
                </emma:interpretation>
                <emma:interpretation id="interp2" emma:lang="en-CA" emma:confidence="0">
                  <emma:literal>! =</emma:literal>
                </emma:interpretation>
                <emma:interpretation id="interp3" emma:lang="en-CA" emma:confidence="0">
                  <emma:literal>we!</emma:literal>
                </emma:interpretation>
                <emma:interpretation id="interp4" emma:lang="en-CA" emma:confidence="0">
                  <emma:literal>! I</emma:literal>
                </emma:interpretation>
              </emma:one-of>
            </emma:emma>
          </inkml:annotationXML>
          <inkml:trace contextRef="#ctx0" brushRef="#br0">374 0 2,'0'0'7,"-21"29"1,21-29-3,-27 36 0,11-14-1,-1 7 0,-4 3 1,3 2-3,-8 5 2,7-3-4,0 7 3,-3 3-2,6 3 1,-13 8-3,9 2-1,-5 11-3,1 0-3,-3 4-2,0 2-4</inkml:trace>
          <inkml:trace contextRef="#ctx0" brushRef="#br0" timeOffset="4372.2501">-560 1129 8,'0'0'6,"0"0"-3,28 12-4,2-10-6</inkml:trace>
          <inkml:trace contextRef="#ctx0" brushRef="#br0" timeOffset="4199.2402">-448 1127 5,'0'0'7,"-18"11"-1,18-11 0,0 0-2,0 0-1,24 5-1,-1-9 1,1-1-2,5-2 1,0-5-2,5 2 0,-4 0-3,-3 0-1,-6-1-3,-6 6-4,-15 5-3</inkml:trace>
          <inkml:trace contextRef="#ctx0" brushRef="#br0" timeOffset="3831.2192">-344 1201 4,'43'-16'1,"-5"4"2,-4 4-3,-5-1-4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9:37.526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B05E42FF-CD00-455C-96A5-0CB9AC16BDD0}" emma:medium="tactile" emma:mode="ink">
          <msink:context xmlns:msink="http://schemas.microsoft.com/ink/2010/main" type="inkDrawing" rotatedBoundingBox="15600,5091 15730,5946 15372,6000 15243,5145" semanticType="callout" shapeName="Other">
            <msink:sourceLink direction="with" ref="{22086AB6-0AE5-409B-83A2-3A5A53D30A94}"/>
          </msink:context>
        </emma:interpretation>
      </emma:emma>
    </inkml:annotationXML>
    <inkml:trace contextRef="#ctx0" brushRef="#br0">262 17 9,'0'0'11,"0"0"-2,0 0 0,0 0-1,-7-15 1,7 15-1,0 0 0,0 0-2,0 0 0,0 0-1,-21-9-2,21 9-1,-17 12 0,17-12-1,-24 19 1,24-19-1,-33 27 0,16-8 1,-2 0-1,4-4 1,-6 0-1,6 1 0,1-3 0,4 3 0,10-16-1,-16 22 1,16-22 0,-7 17-1,7-17 0,7 16 0,-7-16 1,12 17-1,-12-17 0,16 24 0,-16-24 0,20 27 0,-20-27 0,24 31 0,-12-16 0,-1 0 0,2 2 1,1 1-1,-14-18 0,31 30 1,-31-30-1,29 28 1,-15-13-1,3 2 1,-1 0-1,-3-1 0,3 1 0,-2 0 0,-2 0 0,-2 3 1,0 6-2,-1-7 0,-4 3 0,3 2 1,-4-2 0,3 2 0,-2 2-1,2-6 0,-7-20 2,10 33 0,-10-33-1,0 22 1,0-22-1,-2 17 1,2-17 0,0 0-1,-22 15 1,22-15 0,-26 2 0,26-2 0,-29-3-1,8-1 1,1-1-1,4-5 0,-4-1 1,-1 0-1,2-1 0,2-2 0,-2 0 1,4-5-2,15 19 1,-26-25 0,18 9 0,-1 1 1,9 15 0,-12-31-1,7 16 1,5 15 0,-4-29 0,4 29 0,7-27-1,-7 27 0,12-31 0,-3 15 0,-9 16 0,20-27 0,-20 27 0,23-26 0,-23 26 0,27-25 0,-27 25 0,26-29 0,-16 15 0,4-3 0,3 0 0,-1-7 0,-1 0 0,4 0 0,-4 0 1,1-6-1,-6 2 0,0 1 0,-4 0 0,-5 1 0,-6 2 0,2 3 0,-8-1 1,11 22-1,-24-30 0,24 30 0,-31-14 0,11 14 0,-2 2-1,-4 1 1,-2 9 0,-4 2-2,3 4 0,-7-6-2,8 12-3,-5-12-6,23 10-12,-2 6-7,4-13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47:00.620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 contextRef="#ctx0" brushRef="#br0">0 14 15,'0'0'27,"0"0"-10,13 1-1,-13-1-3,0 0-3,0 0-2,26 9-1,-26-9-2,0 0 0,15 3-1,-15-3-2,0 0 0,0 0 0,19 9-1,-19-9 0,0 0 0,18 0 0,-18 0 0,24 0 0,-24 0 0,30-3-1,-7-1 1,3 4 1,1-2-1,0-1 0,1 0-1,-1 1 1,-3-2-1,2 1 1,-10 1-1,-1-1 0,-15 3 0,27-7 0,-27 7 0,0 0 0,19 0-1,-19 0 0,0 0-3,0 0-3,9 15-14,-9-15-12,-16 19-1,16-19 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8:33.9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2086AB6-0AE5-409B-83A2-3A5A53D30A94}" emma:medium="tactile" emma:mode="ink">
          <msink:context xmlns:msink="http://schemas.microsoft.com/ink/2010/main" type="inkDrawing" rotatedBoundingBox="17875,6725 19307,6777 19306,6808 17873,6755" shapeName="Other">
            <msink:destinationLink direction="with" ref="{B05E42FF-CD00-455C-96A5-0CB9AC16BDD0}"/>
          </msink:context>
        </emma:interpretation>
      </emma:emma>
    </inkml:annotationXML>
    <inkml:trace contextRef="#ctx0" brushRef="#br0">-2583 1115 0,'24'-7'2,"10"4"0,9-1 0,7 4 1,6-1 0,15 1 0,-1 0 1,9 1 0,2 1-1,1 2 1,2-1-1,0 0 1,6 4-2,-12-3 0,1 1-1,-1 2-1,-5-4 0,-1 2-2,-1 0-3,-1-3-5,-6 6-9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8:33.5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5921340-69F7-4DF1-B9E0-471A610057B2}" emma:medium="tactile" emma:mode="ink">
          <msink:context xmlns:msink="http://schemas.microsoft.com/ink/2010/main" type="inkDrawing" rotatedBoundingBox="17990,6731 18962,6756 18961,6803 17989,6778" shapeName="Other"/>
        </emma:interpretation>
      </emma:emma>
    </inkml:annotationXML>
    <inkml:trace contextRef="#ctx0" brushRef="#br0">-2467 1119 2,'21'-2'3,"0"0"-1,8 2 0,5 0 0,11 2 1,3 1-1,5 2 1,5 0 0,1 2-1,2-3 1,3 1-1,-2-2 0,-2 1-1,-4-3 0,-2-1 0,-5-1-1,-6-1 0,-1 0 0,-6-1 0,-6 1 0,-4-3-1,-5 0 0,-21 5-2,0 0-2,0 0-1,-5-15-2,-16 11-1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19:52.40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8F39DC25-3674-4A98-8B8A-3DA427EEC444}" emma:medium="tactile" emma:mode="ink">
          <msink:context xmlns:msink="http://schemas.microsoft.com/ink/2010/main" type="writingRegion" rotatedBoundingBox="7143,5087 7779,5087 7779,6316 7143,6316"/>
        </emma:interpretation>
      </emma:emma>
    </inkml:annotationXML>
    <inkml:traceGroup>
      <inkml:annotationXML>
        <emma:emma xmlns:emma="http://www.w3.org/2003/04/emma" version="1.0">
          <emma:interpretation id="{7F88A7C8-B933-4D49-B422-E88870370B9D}" emma:medium="tactile" emma:mode="ink">
            <msink:context xmlns:msink="http://schemas.microsoft.com/ink/2010/main" type="paragraph" rotatedBoundingBox="7143,5087 7779,5087 7779,6316 7143,63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069D26F-DCE3-4782-AF89-069897EA383D}" emma:medium="tactile" emma:mode="ink">
              <msink:context xmlns:msink="http://schemas.microsoft.com/ink/2010/main" type="line" rotatedBoundingBox="7143,5087 7779,5087 7779,6316 7143,6316"/>
            </emma:interpretation>
          </emma:emma>
        </inkml:annotationXML>
        <inkml:traceGroup>
          <inkml:annotationXML>
            <emma:emma xmlns:emma="http://www.w3.org/2003/04/emma" version="1.0">
              <emma:interpretation id="{15EFBC09-8AB8-40D3-A9C1-9C1E8AB41594}" emma:medium="tactile" emma:mode="ink">
                <msink:context xmlns:msink="http://schemas.microsoft.com/ink/2010/main" type="inkWord" rotatedBoundingBox="7143,5087 7779,5087 7779,6316 7143,6316"/>
              </emma:interpretation>
              <emma:one-of disjunction-type="recognition" id="oneOf0">
                <emma:interpretation id="interp0" emma:lang="en-CA" emma:confidence="1">
                  <emma:literal>}</emma:literal>
                </emma:interpretation>
                <emma:interpretation id="interp1" emma:lang="en-CA" emma:confidence="0">
                  <emma:literal>3</emma:literal>
                </emma:interpretation>
                <emma:interpretation id="interp2" emma:lang="en-CA" emma:confidence="0">
                  <emma:literal>J</emma:literal>
                </emma:interpretation>
                <emma:interpretation id="interp3" emma:lang="en-CA" emma:confidence="0">
                  <emma:literal>]</emma:literal>
                </emma:interpretation>
                <emma:interpretation id="interp4" emma:lang="en-CA" emma:confidence="0">
                  <emma:literal>z</emma:literal>
                </emma:interpretation>
              </emma:one-of>
            </emma:emma>
          </inkml:annotationXML>
          <inkml:trace contextRef="#ctx0" brushRef="#br0">128 105 12,'0'0'14,"0"0"0,-7-24-3,7 24 0,0 0-2,10-15-2,-10 15 1,3-16-3,-3 16-1,14-15-1,-14 15-1,26-14 0,-26 14 0,31-12 0,-12 9-1,1-1 0,1-1 0,1 7 0,-3 1-1,2 2 1,-4-1-1,2 3 0,-2-4 0,2 6 1,-19-9-1,27 18 0,-27-18 0,28 24 0,-20-8 0,1-1 1,-2 6-1,0 1 0,-7-2 1,1 6-1,-2-2 0,-5 2 1,0-1-1,-3-1 0,-3-2 0,0 2 1,-5-2-1,1-1 0,-3-4 0,2 0 0,-3-5 0,1 2 0,2-2 0,1-9 0,16-3 0,-24 9 0,24-9 0,0 0 0,-15-11 0,15 11 0,0 0 0,0 0 0,19-17-1,-19 17 1,25-8 0,-7 4 0,2 3 0,2-1 0,1-2 0,-1 4 0,4 0-1,-2 4 1,0-1 0,-4 2 0,3 4 0,-4 1 0,-4 4 0,0 0 0,-1 4-1,-3 3 1,-3-2 0,-1 6 0,0 8 1,-2 1-1,-3 2 0,1 3 0,1-1 1,-4 4-1,0 1 0,0 0 0,0-7 0,1-6 0,-4 3 0,-2-2 0,1-1 0,-6-6 0,-4 4 0,1-4 1,-8 1 0,0-3 0,-8-1 0,2-4 0,-8-5 0,-6 3 0,3-10 1,-3 1-2,-5-8 1,1-2 0,4-4-1,-2-2 1,7-4-1,2-1 1,6-1-1,6 1 0,3-6 1,9 4-1,5 0 0,5 17-1,-5-25 1,5 25-2,0 0-2,6-21-4,-6 21-11,18 15-14,-18-15 0</inkml:trace>
          <inkml:trace contextRef="#ctx0" brushRef="#br0" timeOffset="-1990.1139">83 127 3,'0'0'3,"0"0"0,0 0-1,0 0-1,0 0 0,0 0 0,0 0-1,0 0 1,0 0-1,0 0 0,0 0 1,0 0-1,0 0 1,0 0 0,0 0-1,0 0 1,0 0 0,0 0 0,0 0-1,0 0 1,0 0 0,0 0 0,0 0-1,0 0 1,0 0-1,0 0 1,0 0 0,0 0-1,0 0 1,0 0-1,0 0 1,0 0-1,0 0 1,0 0 0,0 0-1,0 0 1,0 0-1,0 0 0,0 0 1,0 0-1,0 0 0,0 0 0,0 0 0,0 0 0,0 0-1,0 0 0,0 0-3,15 10-5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13.97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FF84230-CC1D-4396-A565-1819C3D79EF7}" emma:medium="tactile" emma:mode="ink">
          <msink:context xmlns:msink="http://schemas.microsoft.com/ink/2010/main" type="writingRegion" rotatedBoundingBox="16776,5625 16672,6282 16330,6227 16435,5570"/>
        </emma:interpretation>
      </emma:emma>
    </inkml:annotationXML>
    <inkml:traceGroup>
      <inkml:annotationXML>
        <emma:emma xmlns:emma="http://www.w3.org/2003/04/emma" version="1.0">
          <emma:interpretation id="{B05447F8-9F76-4F46-9AB6-3D3F82161E88}" emma:medium="tactile" emma:mode="ink">
            <msink:context xmlns:msink="http://schemas.microsoft.com/ink/2010/main" type="paragraph" rotatedBoundingBox="16776,5625 16672,6282 16330,6227 16435,55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5AA171-186E-4B80-AB47-2CD4F7E84CD2}" emma:medium="tactile" emma:mode="ink">
              <msink:context xmlns:msink="http://schemas.microsoft.com/ink/2010/main" type="line" rotatedBoundingBox="16776,5625 16672,6282 16330,6227 16435,5570"/>
            </emma:interpretation>
          </emma:emma>
        </inkml:annotationXML>
        <inkml:traceGroup>
          <inkml:annotationXML>
            <emma:emma xmlns:emma="http://www.w3.org/2003/04/emma" version="1.0">
              <emma:interpretation id="{81D781F0-7211-4F3F-B178-3BD130309EA9}" emma:medium="tactile" emma:mode="ink">
                <msink:context xmlns:msink="http://schemas.microsoft.com/ink/2010/main" type="inkWord" rotatedBoundingBox="16776,5625 16672,6282 16330,6227 16435,5570"/>
              </emma:interpretation>
              <emma:one-of disjunction-type="recognition" id="oneOf0">
                <emma:interpretation id="interp0" emma:lang="en-CA" emma:confidence="0">
                  <emma:literal>Art/</emma:literal>
                </emma:interpretation>
                <emma:interpretation id="interp1" emma:lang="en-CA" emma:confidence="0">
                  <emma:literal>Alert/</emma:literal>
                </emma:interpretation>
                <emma:interpretation id="interp2" emma:lang="en-CA" emma:confidence="0">
                  <emma:literal>Apt/</emma:literal>
                </emma:interpretation>
                <emma:interpretation id="interp3" emma:lang="en-CA" emma:confidence="0">
                  <emma:literal>Arte/</emma:literal>
                </emma:interpretation>
                <emma:interpretation id="interp4" emma:lang="en-CA" emma:confidence="0">
                  <emma:literal>Apart/</emma:literal>
                </emma:interpretation>
              </emma:one-of>
            </emma:emma>
          </inkml:annotationXML>
          <inkml:trace contextRef="#ctx0" brushRef="#br0">178 107 9,'12'-22'11,"-3"-1"0,5 3 0,-7 5-3,-7 15 0,10-28-2,-10 28 0,0 0-2,0 0 0,0 0-1,0 0-1,-17 2 1,10 15-2,-7 2-1,4 3 1,-4 10-1,-3 8 0,0 2-1,1 5 1,-1 0 0,0 3 0,2 3-1,-3-4 1,8-2 0,-4-8 0,4-2 0,3-9 0,4-3 0,-1-6 0,4-19 0,-3 22 1,3-22-1,0 0 1,0 0 0,0 0 0,20-27 0,-13 8 0,4-6 1,2-1-2,-1-8 1,4 0 0,-2-2 0,1 0-2,-1 0 2,-2-1-2,-2-3 2,4 1 0,-4 5 0,0 0 0,2 3 0,-5 3 1,-2 5-1,-1 7 1,-4 16 0,7-19-2,-7 19 1,0 0 0,0 0 0,-11 16 0,6 4-1,-2 2-1,-1 11 0,-4 6 1,3 1-1,-3 4 1,2 2-1,0 0 0,-4-3 1,2-2 0,2-7 0,-1-5 0,4-3 0,2-9 0,5-17 0,-7 19 0,7-19 1,0 0-1,7-26 1,2 11-1,-1-11 1,1-3 0,8-3-1,-3-1 1,1-1-1,1-4-1,-2 2 2,-4-1-2,5-1 2,-3 2-1,-3 2 1,-1 2 0,-1 3 0,2 6 0,-2 1 0,-4 5 1,-3 17-2,4-13 0,-4 13 0,0 0 0,0 0 0,-7 22 0,-2-5 0,2 3 0,0 8 0,-1 8-1,-4 3 1,3-2-1,-3 1 0,5 1 1,-1 1-1,-3-5 0,5-7 1,2-3 0,-3-6 0,2 0 0,2-4 0,3-15 0,-5 16 0,5-16 0,0 0 0,0 0 0,15-17 1,-15 17-1,15-34 0,-1 13 1,-2-5-1,2 1 0,-2-3 1,-3-1-2,-3 0 1,3 2-1,-2 1 2,0 2 0,-7 4 0,5 3-1,-3 0 1,-2 17 1,0-19-1,0 19 1,0 0-2,0 0 0,-9 17 0,2 4-1,2 1 0,-4 5 1,1 2-1,-4 5 1,5 4-1,-5 0 1,3-6-1,-3-1 1,4-1 0,-1-2 0,2-4 0,-1-4 0,3-3-1,5-17 1,-9 23 0,9-23 0,0 0 0,0 0 0,0 0 1,0 0-1,15-26 1,-6 11-1,3-6 1,-2-3-1,4-5 1,-2 3-1,2 3 0,0-1 0,-6 0 0,6 3-1,-7-1 1,0 0 0,-1 5 0,1 0-1,-7 17 2,7-26-2,-7 26 1,0-15 0,0 15 0,0 0 0,0 0 0,-2 15 1,2-15-1,-6 29 1,0-10-1,3 6 1,-7 3-1,10 1 1,-9 0-1,2-2 0,0 2-1,1 0 1,-1-3 0,0-2 0,0-4 0,2-1 0,5-19 0,-7 26 0,7-26 0,0 0 1,-2 17-1,2-17 0,0 0 0,9-24 0,-9 24 0,14-29 0,-2 7 0,-4 1 1,4-3-1,-2 0 0,2-1 1,-3 1-1,5 2 0,-2-1-1,3-1 2,-10 2-2,7 3 1,-1-3-1,-4 5 1,-1 0-1,-6 17 1,11-24 0,-11 24 0,0 0 0,0 0 0,0 0 0,0 0 0,0 0 0,0 0 0,0 0 1,-14 24-1,7-3 1,-3-3-1,3 10 1,-2-6-1,-3 7 1,2-5-1,-2 3 0,0 2 0,2 2 0,-2-2-1,3-2 1,-3-1 0,4-2 0,1-2 0,2-7 0,5-15 0,-7 21 0,7-21 0,0 0 0,0 0 0,0 0 1,0 0-1,5-24 0,2 7 0,-2-2 0,2-5 0,1 0 0,-1-1 1,2-1-1,-1 0 0,4-1 0,-5 2 0,2 1 0,-2 3 0,3 2 0,-3 4 0,-7 15 0,12-26 0,-12 26 0,10-19 0,-10 19 0,9-17-1,-9 17 1,0 0 0,3-20-1,-3 20 1,0 0-1,0 0 1,0 0 1,-3 17-1,3-17 1,-7 27-1,5-10 1,2-17-1,-10 29 0,5-13 0,-2 6 0,-3-1 0,3 1 0,0-2 0,0 4 0,0-2 0,4 1 0,-3-3 0,0-3 0,4 0 0,2-17 0,-7 26 0,7-26 0,-3 17-1,3-17 1,0 0 0,0 0 1,0 0-1,0 0 0,0 0 0,0 0 0,0 0 0,0 0 0,0 0 0,5-17 0,-5 17 0,7-26 0,-2 11 1,-2-2-1,4-2 0,-2 0 0,9-1 0,-5 1 0,1 2 0,0-5 0,-1 5 0,4-2 0,1 2 0,-14 17 0,19-29 0,-19 29 0,17-26 0,-17 26 0,10-17 0,-10 17 0,0 0 0,0 0-1,7-17 1,-7 17 0,0 0 0,0 0 0,0 0-1,0 0 2,0 0-1,-7 19 1,7-19-1,-6 17 0,6-17 0,-14 24 0,14-24 0,-9 30 0,4-11 0,-3-2 0,-4 2-1,5 3 1,-5-5 1,3 4-1,1-2 0,1-2 0,-7-2 0,14-15 0,-14 29 0,14-29 0,-12 21 0,12-21 0,0 0 0,0 0 0,-8 15 0,8-15 0,0 0 0,0-15 0,0 15 0,1-17 1,-1 17-1,5-26 0,-5 26 0,6-29 0,-3 14 0,2-1 0,2-3 0,0 2 0,2 0 0,1 2 0,0-1 0,-1 1 0,-9 15 0,20-27 0,-20 27 0,23-26 0,-23 26 0,15-20 0,-15 20 0,9-21-1,-9 21 1,0 0 0,0 0 0,0 0 0,0 0 0,0 0 0,0 0 0,0 0 1,0 0-1,-4 19 0,4-19 0,-14 27 0,9-10 0,-5 4 0,0 1 0,-2 0 0,0 4 0,1-1 0,-1-2 0,4-3 0,-4-1 0,5-4 0,7-15-1,-9 21 1,9-21-2,0 0-2,2 17-8,-2-17-20,0 0 0,0 0 0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22:04.131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4E68623-A1A9-43F2-AD23-2159CE05F7E3}" emma:medium="tactile" emma:mode="ink">
          <msink:context xmlns:msink="http://schemas.microsoft.com/ink/2010/main" type="writingRegion" rotatedBoundingBox="20065,9526 20312,10013 20154,10093 19907,9606"/>
        </emma:interpretation>
      </emma:emma>
    </inkml:annotationXML>
    <inkml:traceGroup>
      <inkml:annotationXML>
        <emma:emma xmlns:emma="http://www.w3.org/2003/04/emma" version="1.0">
          <emma:interpretation id="{F1B31216-D6BB-4E3D-ACF6-F8FA9EEBD51F}" emma:medium="tactile" emma:mode="ink">
            <msink:context xmlns:msink="http://schemas.microsoft.com/ink/2010/main" type="paragraph" rotatedBoundingBox="20065,9526 20312,10013 20154,10093 19907,96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28D6C7-7516-4F99-9CE9-9FDEE62BFEBF}" emma:medium="tactile" emma:mode="ink">
              <msink:context xmlns:msink="http://schemas.microsoft.com/ink/2010/main" type="line" rotatedBoundingBox="20065,9526 20312,10013 20154,10093 19907,9606"/>
            </emma:interpretation>
          </emma:emma>
        </inkml:annotationXML>
        <inkml:traceGroup>
          <inkml:annotationXML>
            <emma:emma xmlns:emma="http://www.w3.org/2003/04/emma" version="1.0">
              <emma:interpretation id="{762381C9-1635-4CE1-8CA2-F6D8EC5D1F0B}" emma:medium="tactile" emma:mode="ink">
                <msink:context xmlns:msink="http://schemas.microsoft.com/ink/2010/main" type="inkWord" rotatedBoundingBox="20065,9526 20312,10013 20154,10093 19907,9606">
                  <msink:destinationLink direction="to" ref="{93DD07AB-D66E-46D9-832E-39C5C9CA3FE7}"/>
                </msink:context>
              </emma:interpretation>
              <emma:one-of disjunction-type="recognition" id="oneOf0">
                <emma:interpretation id="interp0" emma:lang="en-CA" emma:confidence="0">
                  <emma:literal>*p*</emma:literal>
                </emma:interpretation>
                <emma:interpretation id="interp1" emma:lang="en-CA" emma:confidence="0">
                  <emma:literal>*ht*</emma:literal>
                </emma:interpretation>
                <emma:interpretation id="interp2" emma:lang="en-CA" emma:confidence="0">
                  <emma:literal>*Sp*</emma:literal>
                </emma:interpretation>
                <emma:interpretation id="interp3" emma:lang="en-CA" emma:confidence="0">
                  <emma:literal>*pp*</emma:literal>
                </emma:interpretation>
                <emma:interpretation id="interp4" emma:lang="en-CA" emma:confidence="0">
                  <emma:literal>*hp*</emma:literal>
                </emma:interpretation>
              </emma:one-of>
            </emma:emma>
          </inkml:annotationXML>
          <inkml:trace contextRef="#ctx0" brushRef="#br0">111 209 3,'-7'-19'9,"7"19"0,0 0-1,0 0-1,16-4-1,-16 4 0,0 0-1,22 16 0,-22-16 0,19 22-1,-12-5 0,-7-17-1,15 36 0,-8-21-1,0 6 1,0-2 0,3 1-2,-3-1 1,2 1-1,1-3 0,-10-17-1,12 24 1,-12-24-1,15 16 1,-15-16 0,0 0-1,0 0 1,0 0 0,0 0 0,-12-19 0,12 19 0,-17-26-1,7 11 0,-4-6 1,4 3-1,-4-1 0,6 0 0,-6 2 0,7-2 0,-5 0 0,3 4 0,9 15 0,-20-29 0,20 29 0,-21-24 0,21 24 0,-10-15 1,10 15-1,0 0-1,0 0 1,0 0 0,0 0 0,0 0 0,2 18 0,6-2 0,-1-1 0,7 4 0,-2 2 0,2-3 1,-4-1-2,-10-17 2,24 26-1,-24-26 0,15 15 0,-15-15 0,0 0 1,0 0-1,0 0 1,0 0 0,0 0-1,0 0 1,-6-18 0,6 18-1,-19-26 1,10 9-1,-5-4 0,2 1 0,-1-1 0,2 3 1,-2-3-1,-1 2-1,2 4 2,12 15-1,-17-22 0,17 22 0,0 0 0,-21-19-1,21 19 1,0 0 0,0 0 0,0 0 0,7 22 0,-7-22 0,14 26 0,-4-7 0,4-1 0,-1 5 0,1-5 0,0 5 0,0-5 0,-4 5 1,0-5-2,-1-1 1,-9-17 0,17 29 1,-17-29-2,12 18 2,-12-18-1,0 0 1,0 0-1,0 0 1,0 0 0,2-16-1,-2 16 1,-19-31 0,5 11-1,5-2 0,-4-4 0,-1-3 0,0 0 0,-1-3 0,3 3 0,0 3 0,2-1 1,-2 3-2,3 1 1,9 23 0,-19-23 0,19 23 0,0 0 0,-21-9 0,21 9 0,-3 22 0,5-5-1,5 2 1,-1 7 0,8-2 1,-2 1-2,5-1 2,2 0-1,5-2 0,-5-5 0,-3 0 0,-1-3 0,-15-14 0,26 15 0,-26-15 0,0 0 1,15 11-1,-15-11 0,0 0 1,0 0-1,-7-22 1,7 22-1,-15-31 0,5 10 0,-2-3 0,-2-3 1,0 3-1,0-5 0,1 2 0,1 3 1,0 3-1,3 8 0,9 13 0,-12-21 1,12 21-1,0 0 0,0 0 0,0 24 0,5-9 0,-1 6 0,3 5 0,3 3 0,0-2 0,4 4 0,3 3 0,2-5 0,-2 0 0,4-3 0,-1-3 0,1-2 0,-4-6 0,-2-1 0,-15-14 1,21 14-1,-21-14 1,0 0-1,3-21 0,-11 4 0,1 0 1,-7-3-1,2-3-1,-1 5 1,-1-3 0,4 2 0,-1 0 0,3 4 0,1-7-1,2 3 1,5 4 0,-2-1 0,0 1 0,2 15 0,-5-17 0,5 17 0,0 0 0,-17 15 0,10 2 0,-3 0 0,6 2 0,-4 2 0,4 3 0,4-6 0,0-1-2,12-1-2,-12-16-6,23 7-19,-3 0-3,-6-13 0</inkml:trace>
          <inkml:trace contextRef="#ctx0" brushRef="#br0" timeOffset="2345.1341">235 398 10,'0'0'8,"-19"-3"-1,19 3 0,-15-10-1,15 10-1,-19-16-1,19 16-1,-23-25 0,23 25-1,-29-26-1,12 12 0,0-3 1,0 5-1,1 0 0,16 12 0,-22-20 1,22 20-1,-19-17 1,19 17-1,0 0 1,0 0-1,-7-17-1,7 17 1,0 0-1,0 0 0,0 0 0,21 23 0,-21-23 0,24 31 0,-12-12 0,5 3 1,-2-1-1,1 1 0,-1 0 0,-3-1 1,0-3-1,-3 0 0,-1-3 0,-8-15 0,11 22 1,-11-22-1,0 0 0,8 19 1,-8-19 0,0 0-1,0 0 2,19-17-2,-19 17 1,11-21 0,-8 6 1,-1 0-2,-6-6 2,-1 2-1,-2-3-1,-3 2 1,-5-3-1,-1 5 0,-1-1 0,1-3 0,1 4 1,1 0-1,2 1 0,-1 0 0,13 17 1,-11-26-1,11 26 0,0 0 0,-7-17 1,7 17-2,0 0 1,0 0 0,0 0 0,7 27 0,-3-11 0,3 6 0,-1 2 0,5 1 1,1 3-1,0 2 1,1-2-1,1-1 1,3-3 0,-1 0-1,-1-4 0,1-4 1,-16-16-1,25 27 1,-25-27-1,0 0 1,16 14 1,-16-14-1,0 0 0,0-17 1,0 17-1,-9-31 0,-3 10 0,0-1 0,-1-2-1,1-3 1,-6 1-1,3 2 1,1 6-1,6 2 0,8 16 1,-19-22-1,19 22 1,0 0-1,0 0 0,0 0 0,0 21 0,7-4 0,5 7 0,-2-2-1,7 8-1,-7-7-4,13 4-16,-4 2-9,-13-15 1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22:26.957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93DD07AB-D66E-46D9-832E-39C5C9CA3FE7}" emma:medium="tactile" emma:mode="ink">
          <msink:context xmlns:msink="http://schemas.microsoft.com/ink/2010/main" type="inkDrawing" rotatedBoundingBox="19919,7308 21643,5668 22036,6081 20312,7721" semanticType="callout" shapeName="Other">
            <msink:sourceLink direction="to" ref="{762381C9-1635-4CE1-8CA2-F6D8EC5D1F0B}"/>
            <msink:sourceLink direction="from" ref="{C83B6769-015E-4D25-89E6-E087112BF0BF}"/>
          </msink:context>
        </emma:interpretation>
      </emma:emma>
    </inkml:annotationXML>
    <inkml:trace contextRef="#ctx0" brushRef="#br0">1844 0 5,'0'0'9,"0"0"-2,0 0 0,0 0-2,-15 9-1,15-9 1,-24 5-1,8-3 0,-4 5-1,-8-2-1,-3 2 1,-6 1-1,-3-1-1,-6 5 1,-2 0-2,0 3 1,5 1 0,-5 1 0,5 2-1,-5-2 1,5 3 0,2 6 1,-2-4-1,2 0 0,-1 2 0,-1 3 0,1 2 1,0 1-2,-1-1 2,2 1-2,0 4 2,-2-1-2,4 3 2,1 0-1,-3 1 1,1 3-1,-1-3 1,3 2 0,2 1-1,0 6 1,4 2-3,-6-2 2,9 3-2,-2-1 2,5 0-2,-5 0 2,2 3-1,5-6 0,-3-3 2,3 1-2,0 0 1,-2-2 0,-2-5 0,6-1-1,1-4 0,8-2 1,-1-5-1,2-5 0,12-19 0,-14 24 0,14-24 1,0 0-1,0 0 0,0 0 0,0 0-1,0 0-1,0 0 0,-3-21-2,3 21-2,-5-24-4,-2 4-1,5 5-3,-5-8-1,7 1-1,-7 0 0</inkml:trace>
    <inkml:trace contextRef="#ctx0" brushRef="#br0" timeOffset="615.0351">3 1106 5,'0'0'10,"0"0"0,0 0-1,0 0-2,10-17 1,-10 17-2,0 0-1,0 0 0,0 0 0,7 17-1,-7-17 0,2 15 0,-2-15 0,6 26-1,-6-11-1,6 4 1,-5-2-2,1 4 1,-2 2 0,4 0-1,-6 1 0,2-2 0,-4 9 0,4-6 0,0 2-1,4-1 0,-2 1 1,-1-1-1,6-7 1,2-2-1,3-2 1,-12-15-1,15 19 0,-15-19 1,19 12-1,-19-12 0,0 0 0,0 0 1,15 7-1,-15-7 0,0 0 0,0 0 0,0 0 1,0 0-1,14-4 0,-14 4 0,16-6 0,-16 6 0,20-14 0,-20 14 0,33-21 0,-16 11 0,2-5 1,7 1-1,-4-5 0,4 4 0,5-7 0,3 1 0,2-3 0,3 0-1,4-1 1,-7 3-1,6 3 0,-6-3-3,-4 8-2,-10-3-6,1 2-15,-3 13-3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22:35.63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6ECCF2D1-1D75-4C0F-A513-1781159EB554}" emma:medium="tactile" emma:mode="ink">
          <msink:context xmlns:msink="http://schemas.microsoft.com/ink/2010/main" type="inkDrawing" rotatedBoundingBox="22804,4520 22903,5431 22853,5437 22754,4525" semanticType="strikethrough" shapeName="Other">
            <msink:sourceLink direction="with" ref="{2A15E70F-E704-4B42-907F-DAF6348E72FA}"/>
          </msink:context>
        </emma:interpretation>
      </emma:emma>
    </inkml:annotationXML>
    <inkml:trace contextRef="#ctx0" brushRef="#br0">21 12 0,'0'0'13,"5"-17"-2,-5 17-2,0 0-1,0 0-2,0 0-1,0 0 1,0 0-2,0 0 1,-13 17 0,13-17-1,-7 19 1,7-19 1,-7 29-2,7-12 0,2 0-1,-2 4 0,0-1-1,3 9 1,-1-7-1,-2 6 0,5-6 0,-3 7-1,-2-5 1,5 5-1,-5-5 1,1 3-1,-1-3 0,4 0 0,-1 3-1,-1 1 0,5-4 1,0 0-1,-4-1 1,4 6-1,-4-3 1,4-2-1,0 3 1,0-1-1,-7 1 1,5-1-1,-3-2 0,0 0 1,1-5-1,-3-1 0,0 1 0,2-2 1,-2-17-1,0 26 0,0-26 0,-2 19 0,2-19 0,0 0 0,0 17 1,0-17-2,0 0 0,0 0-2,0 0-5,0 0-8,2-16-15,-2 16-1,0 0 1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22:36.289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C83B6769-015E-4D25-89E6-E087112BF0BF}" emma:medium="tactile" emma:mode="ink">
          <msink:context xmlns:msink="http://schemas.microsoft.com/ink/2010/main" type="inkDrawing" rotatedBoundingBox="22548,5671 23442,5615 23445,5670 22552,5726" semanticType="strikethrough" shapeName="Other">
            <msink:destinationLink direction="from" ref="{93DD07AB-D66E-46D9-832E-39C5C9CA3FE7}"/>
          </msink:context>
        </emma:interpretation>
      </emma:emma>
    </inkml:annotationXML>
    <inkml:trace contextRef="#ctx0" brushRef="#br0">51 37 5,'0'0'10,"-17"19"-2,17-19 0,-19 22-1,19-22 2,-19 17-2,19-17 1,0 0 1,0 0-1,0 0 3,9-22-4,8 19 0,-17 3-3,32-18 1,-11 15-3,3 3 0,0 0 0,0 2-1,2-1 0,-2-1 1,7 0-1,-2 2 0,0-4 0,4 1 0,-3-1-1,5 2 1,-3-2-1,4 1 0,-5-1 1,-1 2-1,0-2 0,-2 0 0,-4 1 0,2-3 0,-2 3 0,-4-3 0,1 1 0,-4-1 0,5 3 0,-5 1 1,4-2-1,-2 0 0,-2-1-1,0-1 1,0 3-1,1-6-1,-5 7-1,-13 0-5,23-5-5,-23 5-14,0 0-4,0 0 0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22:37.392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15C67737-A1CD-4065-87AE-BDEB3DE3DA92}" emma:medium="tactile" emma:mode="ink">
          <msink:context xmlns:msink="http://schemas.microsoft.com/ink/2010/main" type="writingRegion" rotatedBoundingBox="22621,4554 23441,4554 23441,7088 22621,7088"/>
        </emma:interpretation>
      </emma:emma>
    </inkml:annotationXML>
    <inkml:traceGroup>
      <inkml:annotationXML>
        <emma:emma xmlns:emma="http://www.w3.org/2003/04/emma" version="1.0">
          <emma:interpretation id="{D715F3DD-0A4F-4DE7-89A5-BD61C06E7895}" emma:medium="tactile" emma:mode="ink">
            <msink:context xmlns:msink="http://schemas.microsoft.com/ink/2010/main" type="paragraph" rotatedBoundingBox="22621,4554 23441,4554 23441,7088 22621,70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4E18BD-B363-4BD2-BF29-9971B48C4641}" emma:medium="tactile" emma:mode="ink">
              <msink:context xmlns:msink="http://schemas.microsoft.com/ink/2010/main" type="line" rotatedBoundingBox="22621,4554 23441,4554 23441,7088 22621,7088"/>
            </emma:interpretation>
          </emma:emma>
        </inkml:annotationXML>
        <inkml:traceGroup>
          <inkml:annotationXML>
            <emma:emma xmlns:emma="http://www.w3.org/2003/04/emma" version="1.0">
              <emma:interpretation id="{2A15E70F-E704-4B42-907F-DAF6348E72FA}" emma:medium="tactile" emma:mode="ink">
                <msink:context xmlns:msink="http://schemas.microsoft.com/ink/2010/main" type="inkWord" rotatedBoundingBox="22994,4499 23568,6995 22938,7140 22364,4643">
                  <msink:destinationLink direction="with" ref="{6ECCF2D1-1D75-4C0F-A513-1781159EB554}"/>
                </msink:context>
              </emma:interpretation>
              <emma:one-of disjunction-type="recognition" id="oneOf0">
                <emma:interpretation id="interp0" emma:lang="en-CA" emma:confidence="0">
                  <emma:literal>i</emma:literal>
                </emma:interpretation>
                <emma:interpretation id="interp1" emma:lang="en-CA" emma:confidence="0">
                  <emma:literal>1</emma:literal>
                </emma:interpretation>
                <emma:interpretation id="interp2" emma:lang="en-CA" emma:confidence="0">
                  <emma:literal>j</emma:literal>
                </emma:interpretation>
                <emma:interpretation id="interp3" emma:lang="en-CA" emma:confidence="0">
                  <emma:literal>;</emma:literal>
                </emma:interpretation>
                <emma:interpretation id="interp4" emma:lang="en-CA" emma:confidence="0">
                  <emma:literal>I</emma:literal>
                </emma:interpretation>
              </emma:one-of>
            </emma:emma>
          </inkml:annotationXML>
          <inkml:trace contextRef="#ctx0" brushRef="#br0">1 0 12,'0'0'15,"5"21"-2,-5-21-1,0 19-1,0-19-2,0 30-2,-4-13 0,8 7-3,-6-3 0,4 4-1,-2 1-1,5 0 0,-3 3 0,5 2 0,-2-8 0,3 8-1,-1 0 0,2-2 0,-2-2 0,0-1 0,-1-2-1,1-4 1,-2-6-1,-5-14 1,9 17-1,-9-17 1,0 0-1,15-8 1,-15 8-1,19-19 0,-7 2 1,4 3-1,3-3 0,3 2 0,-1 3 0,1 3 0,-2 2 0,3 2 0,4 5 0,-6 0 0,1 2 0,-1 3 0,-1 0 0,3 0 0,-3 2 0,1 5 1,-6-2-1,4 7 0,-5-1 0,0 1 0,-6 3 0,-1 2 0,0 2 0,2 2 0,-8-4 0,1 0 0,-2 1 0,-5 1 1,-2 1-1,0-3-1,-5 6 2,-3-3-2,-1 1 2,-4-2-2,-3-4 1,1 1-1,-2-9 1,-4 2 0,3-8 0,-1-1 0,-5 1 0,2-3 0,-2-3 0,2 2 0,0-2 1,-1-2-2,6 4 0,-3-6-1,10 8-3,-7-11-7,24 7-18,-16-4 0,16 4-3</inkml:trace>
          <inkml:trace contextRef="#ctx0" brushRef="#br0" timeOffset="714.0409">47-7 18,'0'0'18,"5"16"-4,-5-16-3,19 7-1,-19-7-3,28 10 1,-28-10-3,34 2 0,-19-4-1,9 2-1,-5-3-1,9-1 0,-8-3 0,4 4 0,-1-4-1,-1 2 0,0-4 0,1 4-1,-3-2 1,-1 4-1,0-2 1,2 1-1,-8 1 0,1 0 0,-14 3 0,22 0-1,-22 0-1,0 0-3,0 0-5,0 18-11,0-18-10,-8 14 1</inkml:trace>
          <inkml:trace contextRef="#ctx0" brushRef="#br0" timeOffset="1653.0945">-270-1305 9,'0'0'13,"0"0"-2,0 0 0,0 0-2,0 0-2,0 0 0,8-19-1,-8 19-1,12-18 0,-7 0-1,6 5 0,1-6-2,1-2 0,1-2 0,2-1-1,-3-2 0,1 0-1,-4 1 1,1 3-2,-8 3-2,-3 2-5,2 1-10,-2 16-10,-9-17 1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24:51.479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BDB89C3B-B9FE-4B8C-B929-EE8B6DB08504}" emma:medium="tactile" emma:mode="ink">
          <msink:context xmlns:msink="http://schemas.microsoft.com/ink/2010/main" type="writingRegion" rotatedBoundingBox="8352,9066 9015,9066 9015,10023 8352,10023"/>
        </emma:interpretation>
      </emma:emma>
    </inkml:annotationXML>
    <inkml:traceGroup>
      <inkml:annotationXML>
        <emma:emma xmlns:emma="http://www.w3.org/2003/04/emma" version="1.0">
          <emma:interpretation id="{AFE63190-7388-45EC-A222-323240EFB950}" emma:medium="tactile" emma:mode="ink">
            <msink:context xmlns:msink="http://schemas.microsoft.com/ink/2010/main" type="paragraph" rotatedBoundingBox="8352,9066 9015,9066 9015,10023 8352,100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6BB17F-10B6-445E-A913-4DCBBE974822}" emma:medium="tactile" emma:mode="ink">
              <msink:context xmlns:msink="http://schemas.microsoft.com/ink/2010/main" type="line" rotatedBoundingBox="8352,9066 9015,9066 9015,10023 8352,10023"/>
            </emma:interpretation>
          </emma:emma>
        </inkml:annotationXML>
        <inkml:traceGroup>
          <inkml:annotationXML>
            <emma:emma xmlns:emma="http://www.w3.org/2003/04/emma" version="1.0">
              <emma:interpretation id="{473076DA-DC59-40D7-A1C3-9534261392DF}" emma:medium="tactile" emma:mode="ink">
                <msink:context xmlns:msink="http://schemas.microsoft.com/ink/2010/main" type="inkWord" rotatedBoundingBox="8352,9066 9015,9066 9015,10023 8352,10023"/>
              </emma:interpretation>
              <emma:one-of disjunction-type="recognition" id="oneOf0">
                <emma:interpretation id="interp0" emma:lang="en-CA" emma:confidence="0">
                  <emma:literal>2</emma:literal>
                </emma:interpretation>
                <emma:interpretation id="interp1" emma:lang="en-CA" emma:confidence="0">
                  <emma:literal>a</emma:literal>
                </emma:interpretation>
                <emma:interpretation id="interp2" emma:lang="en-CA" emma:confidence="0">
                  <emma:literal>Q</emma:literal>
                </emma:interpretation>
                <emma:interpretation id="interp3" emma:lang="en-CA" emma:confidence="0">
                  <emma:literal>I</emma:literal>
                </emma:interpretation>
                <emma:interpretation id="interp4" emma:lang="en-CA" emma:confidence="0">
                  <emma:literal>Z</emma:literal>
                </emma:interpretation>
              </emma:one-of>
            </emma:emma>
          </inkml:annotationXML>
          <inkml:trace contextRef="#ctx0" brushRef="#br0">97 208 9,'0'0'9,"0"0"-2,-17-20 0,17 20-1,0 0-1,-7-16 0,7 16 0,4-20 0,-3 3-1,-1 17 0,14-33 0,0 18 0,-1-2-1,8 1 1,-6 1-2,10 0 1,-7 4-2,5 3 1,-10 3-1,8 3 0,-21 2 0,29 0 0,-29 0 0,21 10-1,-21-10 1,20 14-1,-20-14 1,21 20-1,-21-20 1,22 21-1,-22-21 1,26 19 0,-26-19 0,22 22 1,-22-22-1,14 31 0,-7-13 0,-2 6 0,-1-1 0,-4 1 0,3 1-1,-1-1 1,-2 0-1,0 0 1,-5 3-1,3 1 0,-3 1 0,3 1 1,-5 3-1,2 4 0,-4 1 0,-1 0 0,0-4 0,-4 3 0,0-3 0,-5-3 0,4-5 0,-4 3 0,-1-9 0,-1-1 0,4-5 0,-2-2 1,-2-4-1,-1 1 0,0-6 0,-2-3 0,0-1 0,3-3 1,2-3-1,-1-1 0,6 1 0,14 7 0,-26-19 0,26 19 0,-14-15 1,14 15-1,-7-17 0,7 17 0,0 0 1,0-16-1,0 16 0,0 0 1,18-13-1,-18 13 1,27-12-1,-10 7 1,6-1 0,1 1-1,0 2 1,3 1-1,-5 6 1,6-1-1,-4 4 0,0 3 1,-2 2-1,-1 2 1,-1-1-1,3-1 1,-3 0-1,3 0 1,-3 0-1,3 4 1,1-4 0,3-2 0,-3 0-1,0 4 1,0-2-1,2-2 1,-6-3-1,-1 3 1,-19-10-2,24 12 1,-24-12-3,0 0-2,21 14-10,-21-14-20,0 0 3,0 0-3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46:58.42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Group>
    <inkml:annotationXML>
      <emma:emma xmlns:emma="http://www.w3.org/2003/04/emma" version="1.0">
        <emma:interpretation id="{1980FF7E-C659-41C5-B91A-F058DBF0A9E1}" emma:medium="tactile" emma:mode="ink">
          <msink:context xmlns:msink="http://schemas.microsoft.com/ink/2010/main" type="inkDrawing" rotatedBoundingBox="17252,4934 17410,4312 17450,4322 17291,4944" semanticType="callout" shapeName="Other"/>
        </emma:interpretation>
      </emma:emma>
    </inkml:annotationXML>
    <inkml:trace contextRef="#ctx0" brushRef="#br0">0 617 8,'0'0'10,"0"0"-1,0 0-1,0 0-1,0 0 0,0 0-1,0 0 0,0 0 0,4-24-1,-4 24-1,13-25 0,-6 8-1,0-4 1,3 4-2,2-4 0,2 3 0,-7-5-1,5-2 1,-9 1-2,9 0 1,-10-2 0,3-3-1,0 5 0,-5-1 0,2 3 0,2-1 0,-3 1 0,1 5 0,3-2 0,-1 2 0,-1-5 1,0 5-1,3-2 0,2 0 0,-3-1 0,-3 3 0,5 0 0,-7 17 0,14-23-1,-14 23-2,0 0-2,0 0-9,0 0-12,0 0-1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39:47.568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0 11 9 0,'0'0'9'0,"0"0"-2"16,13 15-1-16,-13-15 0 16,24 13-2-16,-1-10 1 15,0-3-1-15,5 2-1 16,2-5-1-16,2 3 1 0,-4-6-2 15,4 3 1-15,-5-3-1 16,-4 1 0-16,-7 0 0 16,-1 3-1-16,-15 2 1 15,22-5-1-15,-22 5 1 16,0 0-1-16,0 0 1 15,0 0-1-15,0 0 1 16,0 0-1-16,0 0 0 16,-30-9 1-16,14 9-1 15,-4 0 0-15,-3 0 0 16,-3 2 0-16,-1 1 0 15,-1 3 0-15,2 1-1 16,-3 0 1-16,8-2 0 16,0 2 0-16,5-2 0 0,16-5 0 15,-19 6 0-15,19-6 0 16,0 0 0-16,0 0 0 15,0 0 0-15,0 0 0 16,24-18 0-16,-1 13 0 16,-1-4 1-16,6 5-1 15,2 1 0-15,0 1 0 16,5-1 0-16,-7 3 0 15,1 0 0-15,-6 0 0 16,0 1 0-16,-9 1 1 16,-14-2-1-16,21 0 0 15,-21 0 0-15,0 0 0 16,0 0 0-16,-18 0 0 15,1-2 1-15,-5 2-1 0,-2 0 0 16,-5 2 0-16,-4 2-1 16,-1-1 1-16,1 2 0 15,-2 2 0-15,4 2-1 16,5 0 1-16,7-2 0 15,-1 0-1-15,20-7 1 16,-19 11 0-16,19-11 0 16,0 0 0-16,0 0 0 15,17 12 0-15,-1-10 0 16,5 1 0-16,6-1 0 15,3 0 1-15,0-6-1 16,5 1 0-16,1-4 0 16,1 3 0-16,-4-5 0 15,-5-3-1-15,6 2 0 0,-11-5-5 16,-2 1-7-16,7 16-15 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40:21.083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164 27 4 0,'0'0'9'0,"0"0"0"15,-19 26-3-15,19-26 1 16,-21 35-2-16,12-12 0 16,-5 5 0-16,0 4 0 15,0-6 0-15,1 10-1 16,-3-7 0-16,2 1-1 15,4-7 0-15,-1 4 0 16,4-8-1-16,5-3-1 16,1-1 1-16,1-15-1 15,12 29 1-15,-12-29-1 16,21 22 0-16,-3-11 0 15,1 1 0-15,4-1 0 16,0 3 0-16,5-5-1 0,4 1 1 16,-2 1-1-16,0-4 0 15,2 0 1-15,-2-5-1 16,2-2 1-16,-8-7-1 15,5 0 1-15,-8-6-1 16,3-1 1-16,-2-5-1 16,-5-4 1-16,-6-2 0 15,3-1-1-15,0-4 1 16,-5-3-2-16,-2 3 2 15,0-7-1-15,-3 2 1 16,-4 3 0-16,-2-1-1 16,-2 3 1-16,1 2 0 15,-8 3 0-15,2 1 0 16,1 6 0-16,-8 2-1 0,-2 4 0 15,2 3 0-15,-10 2 0 16,1 4 0-16,-3 3 0 16,-1 3 0-16,-1 2 0 15,2 6-1-15,-5 0 1 16,4 1 0-16,6 2-1 15,1 2 1-15,2-1-1 16,4 5 0-16,16-20-1 16,-21 35 0-16,21-35-1 15,-11 32-2-15,11-32-2 16,-1 26 0-16,1-26-2 15,3 26-1-15,-3-6-2 16,4-3-6-16,3 8-3 16</inkml:trace>
  <inkml:trace contextRef="#ctx0" brushRef="#br0" timeOffset="827">567 150 1 0,'0'0'12'0,"0"0"-2"16,0 0-1-16,0 0 0 16,-5 23-1-16,5-23-1 15,-9 31-1-15,9-31-1 16,-14 37 1-16,7-19-2 15,3 12 0-15,-3-9 0 16,3 7-2-16,-3-3 0 16,4 4 0-16,-2-2-1 15,3 4 0-15,0 3 0 16,-3 1 0-16,-1 7-1 15,1 4 1-15,-2 5-1 16,4 3 0-16,-3 3 0 0,3 4 0 16,-3-1 0-16,1 5 0 15,0-7 0-15,3 3 0 16,-5 1 1-16,7-8-2 15,-3 1 2-15,-1 1-2 16,-3-5 1-16,5-4-1 16,-3-4 2-16,0-3-2 15,1-12 1-15,4 0 0 16,-3-9 0-16,3-19 0 15,0 22-1-15,0-22 1 16,0 0-2-16,0 0-1 16,0 0-5-16,0 0-3 15,0 0-9-15,0 0-11 16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40:23.720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209 0 5 0,'-34'9'8'15,"34"-9"-1"-15,-30 17-1 16,14-8 0-16,1 3-1 15,-3 1 0-15,2 2 0 16,0 3-2-16,2 1 1 16,2-1-1-16,-1 5 0 0,-1 0-1 15,7 1 1-15,2-1-1 16,8 2-1-16,-1-4 1 15,9 2 0-15,-1-2-1 16,13 5 0-16,-2-7 0 16,8 1 0-16,-1-4 0 15,5-1-1-15,-2-1 1 16,6-3 0-16,-4-4 0 15,1-5-1-15,-4-2 1 16,0-4 0-16,-2-5 0 16,-2-3-1-16,-3-2 2 15,-1-4-2-15,-3-4 1 16,-1-1-1-16,-6-2 1 15,-3 1-1-15,-2 1 0 0,0-2 1 16,-5-1-1-16,-2 3 0 16,-2 4 1-16,-3-4-1 15,-2 3 0-15,-2 3 0 16,-4-1 0-16,-1 4 0 15,14 14 0-15,-28-24 0 16,10 11 0-16,1 5 0 16,1 4 0-16,0 2 0 15,-4 2 0-15,3 2 0 16,3 7-1-16,-4 0 1 15,0 5-1-15,3 1 0 16,-3 7-2-16,0-1 0 16,2 5 0-16,-3 0-1 0,1 8-3 15,-3-6 0-15,7 9-2 16,-2-7-4-16,4 1-5 15</inkml:trace>
  <inkml:trace contextRef="#ctx0" brushRef="#br0" timeOffset="764">620 230 8 0,'-5'16'8'0,"5"-16"-1"15,-9 21-1-15,9-21 0 16,-12 25-1-16,12-25 0 15,-18 31-1-15,6-13-1 16,3 3 0-16,-5 0 0 16,5 4 0-16,2 1-1 15,0 2 0-15,-4 2 0 16,6 7 0-16,-2 0 0 15,5 5 0-15,-3 0-1 16,3 7 1-16,0-3-1 0,2 8 0 16,-3 1-1-16,1 1 1 15,-3 2-1-15,-2 2 0 16,0-7 0-16,7 3 0 15,-7-11 0-15,-1 3 1 16,1-13-1-16,6-9 1 16,-5 1-1-16,5-8 0 15,1-19 1-15,-4 19-2 16,4-19 1-16,0 0 0 15,0 0 0-15,7 16 0 16,-7-16-1-16,0 0 0 16,7 16-2-16,-7-16-2 15,0 0-8-15,20 26-16 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29:18.164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335 40 9,'0'0'13,"3"-16"-1,-3 16-2,0 0-1,0 0-1,-17-13-1,17 13-1,-20-5-1,3-1 1,17 6-2,-35 2-1,18 3 0,-10-1 0,4 6 0,-2 2-1,0 5-1,0-2 1,8 4-1,-6-4 0,4 4 1,6-5-1,2 1 0,11-15 0,-15 29 0,15-29 0,-9 28-1,9-28 1,0 29 0,2-14 0,3 0-1,0 1 1,2 3 0,4-4-1,2 2 1,-2 0 0,4 2 0,0-4 0,1 1 0,1-3 0,4 1-1,-4 5 2,3-5-2,-2 3 1,0 1 0,3 3 0,0-1-1,1 1 0,0 1 1,1-3-1,-1 5 0,2-5 1,-4 5-1,1-2 0,0 0 0,-6 2 0,-1-4 1,0 4-2,-8-5 1,6 2 0,-5 1 1,-5-3-1,3-2 0,-5 1 0,-2-2 0,-1-1 0,3-15 1,-22 29-1,3-18 0,-2-1 1,-4-2-1,-5-3 0,1 2 1,-2-5-1,0 0 0,4-4 0,1-1 1,2-3-1,7-4 0,-2-2 0,4-3 0,-1-1 0,4 1 1,2-2-1,0-2 0,3-1 0,3 3 0,1 1 0,3-1 0,5-3 0,0-1 0,4-1 0,4 1 0,1-4 0,3 3 0,-3-4 1,5 4-1,-4-4 0,4-1 1,-3 1-2,4-1 1,-2 0-1,-1 1 2,2 0-2,-1-1 1,0 0-1,-5 3 1,1 5 0,-4-3 0,-5-2 0,2 3 0,-1-1 1,-10 2-1,2-1 0,-8-3 0,-5 2 0,-4 3 0,-5 2 0,-4 0 0,1 5 0,-2-2 0,-4 6 0,2 4 0,4 6 0,-3 0-2,8 8-1,-4-5-2,11 11-4,-7-13-6,22-3-10,-19 22-7,19-22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30:18.27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 contextRef="#ctx0" brushRef="#br0">139 574 9,'0'0'9,"0"0"-1,0 0 0,0 0-3,0 0 1,0 0-2,12 22-1,-12-22 0,21 24 1,-4-7-2,0-2 1,4 4-1,1-5 0,2 3-1,-3-4 1,3 5-1,0-6 1,-4-1-1,1-4 0,0 2-1,-6-6 1,1 1 0,-16-4 0,18 1-1,-18-1 1,0 0-1,0 0 1,9-17 0,-9 17-1,-9-15 1,9 15-1,-27-22 0,12 8 2,-6 2-2,-7 0 0,1-2 0,-2 1 0,-5 1 0,1 0 1,-1 0-1,4 2 0,0-1 0,6 5 0,3 0 0,4 3 0,17 3 0,-23-2-1,23 2 1,0 0 0,0 0 0,0 0-2,0 0 2,0 0 0,11 14 0,-11-14-1,34 22 2,-17-8-1,9 0 0,-2 1 0,2-1 0,-1-6 0,5 8 0,-5-8 0,-2 2 2,-1 1-2,-1-3 0,-1-3 0,-4 4 0,-16-9 0,20 8 0,-20-8 1,0 0 0,0 0-1,0 0 0,0 0 1,0 0-1,-22-13 1,6 8-1,-2-1 0,-1-2 0,-2-1 0,-1 1 0,0 3 1,-1-6-1,1 3 0,0 3 0,1-2 0,4 3 0,17 4 0,-28-6 0,28 6 0,-15-4 0,15 4-1,0 0 1,0 0 0,0 0-1,0 0 1,2 19 0,-2-19 0,17 15 0,-17-15 0,27 26 0,-10-17 1,6 3-1,-3-4 0,4-1 1,-1 1-1,1-4 0,-9-2 0,2-1 1,-17-1-1,23 0 0,-23 0 0,0 0 1,0 0-1,0 0 1,0 0-1,0 0 1,0 0-1,-24-22 1,24 22-1,-31-20 0,12 6 0,-2 0 0,-3-1 1,-3 3-1,4 0 0,-4 2 0,1-1 0,6 6 0,-1-2 0,4 4 0,1 1 0,16 2 0,-18-1 0,18 1 0,0 0-1,0 0 1,0 0 0,0 15 0,0-15 0,20 21 0,-6-8 0,6 1 0,3 3 0,-1 0 0,2 0 1,2 2-1,0-5 0,-4 4 1,0-2-1,1-1 0,-6-5 0,-2-1 1,-15-9-1,26 12 0,-26-12 1,0 0 0,0 0-1,0 0 1,0 0 0,0 0-1,-5-16 1,5 16-1,-23-22 1,6 12-1,-2-7 0,-3 2 0,-4 3 0,1-2 0,1 4 1,-4 1-1,6 2 0,-2-1 0,3 3 0,4 0 0,17 5 0,-21-7 0,21 7 0,0 0 0,0 0-1,0 0 1,0 0 0,0 0 0,0 0-1,0 0 1,0 0 0,21 13 0,-21-13 0,31 23 0,-12-11-1,1 1 1,1 3 0,0-3 0,1 1 0,2-2 0,-2-4 0,1-2 0,-6-6 1,2 1-1,-19-1 0,27-5 0,-27 5 1,0 0-1,14-22 1,-14 22-1,-9-17 0,9 17 0,-24-17 1,9 8-1,-4 4 0,0-3 0,0 2 0,2 0 0,1 2 0,16 4 0,-24-15 1,24 15-1,-13-17 0,13 17 0,-4-23 1,4 23-1,11-32 0,1 13 0,5-5 1,7-1 0,3-6-1,11-3 1,-2-6-3,10-2 3,2-8-2,6 6 1,2-1-2,-4 3 1,-1 1 0,-3 10 0,-8 4 1,-1 6-1,-13 9 1,-4 2 0,-22 10 0,21 0 0,-21 0 0,-7 19 0,-3-2 1,-7 2-1,-9 6 0,-5 6 2,-10 1 0,-6 4 0,-8 5 0,6-3-2,-3-1 2,1 1-1,8-9 1,14-3-2,10-11 0,19-15-1,0 0 2,0 0 0,13-19-1,15-6 2,10-6-4,11-7 3,5 1-3,-1-3 2,4 1-2,-4 3 0,-4 2 1,-2 8-1,-9 4 3,-11 7-2,-5 6 1,-3 6 0,-19 3 0,0 0 0,0 26 0,-12-11 0,-8 11 0,-8 6 1,-4-1-1,-13 8 1,-10 0 2,0-1-3,-5 3 2,-3-4-1,8-2 1,-4-5-2,11-4 2,12-7-3,9-4 1,6-6 0,21-9 0,0 0 0,0 0 0,34-26 1,-1 2-1,7-3 1,13-7-3,5-7 3,-1-4-3,-1 1 2,-1 3-2,-3 3 2,-11 9-3,-3 2 2,-14 6 1,-9 13-1,-15 8 1,0 0 0,0 0 0,-3 31 1,-21-9-1,-7 5 1,-7 6 2,-7 2-3,-4 1 2,-8 5-1,-1-8 1,1 3-3,4-6 4,6-4-4,8-5 1,6-6 0,13-3 0,20-12 0,0 0 0,0 0 0,26-29 1,3 5-1,19-5-1,2-7 1,10-5-2,3-3 2,2-1-2,2 1 2,-5 4-2,-5-1 0,-9 11 3,-9 8-3,-4 1 3,-15 11-1,-20 10 0,16 1 0,-16-1 0,-21 31-1,-6-7 1,-3 10 2,-7 2 0,-10 3-1,-11 4 1,1 2-1,-5 1 1,2-4-2,2-2 2,3-8-2,5-3 0,14-8-1,7-8 1,9-6 0,20-7 0,0 0 0,1-24 1,18 6-1,5-8 0,11-3 1,6-4-3,7-6 2,2-4-2,3 6 2,-3-2-2,-1 1 1,-6 7-1,-7 4 1,-5 3 1,-12 10-1,-4 7 1,-15 7 0,0 0 0,0 0 0,-22 35 0,-4-10 1,-1 4 1,-16 5-1,-7 4 2,-6 5-3,-8 3 2,-5 2-1,3-2 1,-5-3-3,3-1 0,2-1 0,15-7 1,10-11 0,5-3 0,22-11 0,14-9 0,0 0 0,36-33 0,3 6 1,13-7-1,11-9 1,6-3-3,7 0 3,-4 0-3,-4 1 3,-8 1-3,-3 4 2,-16 6-2,-1 9 1,-16 8 1,-9 3-1,-15 14 1,16-10-1,-16 10 1,-14 18 0,-3 1 0,-6 5 1,-11 5 2,-7 5-3,-6 4 3,-4 6-3,-2-3 2,0 0-2,-1-1 2,11-10-3,7 0 1,7-12 0,10-7 0,19-11 0,0 0 0,18-28 0,9 1 1,11-4 0,6-8-3,11-4 3,-1-3-3,0 0 1,1 7-1,-5 1 2,-9 6-2,-3 9 1,-17 5 1,-4 7-1,-17 11 1,0 0 0,3 17 0,-18 2 1,-9 8 1,-11 6-1,-7 6 1,-5 6-2,-8 1 2,-1 3-1,-3-3 1,-2 1-3,2-3 1,8-6 0,11-8 0,2-6 0,16-8 0,22-16 0,0 0 0,9-17 1,18-6-1,13-11 0,6-3 1,7-8 0,4-1-3,6-2 3,-9 5-3,0 2 3,-11 4-4,-5 8 3,-10 5-2,-10 7 1,-18 17 1,0 0 0,0 0 0,0 0 0,-17 32 2,-8-4-1,-6 4 1,-12 7-2,-2 4 2,-3 3-2,0 2 2,0-5-3,3-4 1,8-5 0,7-6-1,10-8 2,20-20-1,0 0 0,0 0 0,38-39 0,-1 6 1,11-9 0,7-4-3,4-7 2,1 3-1,-4-1 1,-4 5-2,-8 8 2,-9 7-2,-8 4 1,-13 12 1,-14 15-1,0 0 1,0 0 0,-29 12 0,-2 10 1,-5 3 1,-9 10-2,-8 4 2,-2 5-1,-2 1 1,-1 1-3,7 0 4,1-8-4,14-3 0,5-9 1,16-9 0,15-17 0,0 0 0,24-5 0,10-19 0,14-8 0,12-11 1,10-5-1,2-7-1,6-1 0,-6-2-1,-2 5 2,0 3-2,-8 6 1,-7 5-1,-7 11 1,-7 4 1,-10 9 0,-5 3 0,-11 5 0,-15 7 0,0 0 0,0 0 0,-20 29 0,-4-13 0,-4 2 0,-13 8 0,-2-2 1,-8 3-1,4 2 2,-4-1-3,5-3 3,6-4 0,8-2-1,9-13-1,23-6 0,0 0 0,0 0 0,40-27 0,-3 5-1,15-2-1,11-3 1,10 1 1,4-1-2,5 5 3,-10 1-2,4 7 1,-14 4-1,-11 3 1,-5 2 0,-18 3 0,-8 4 0,-20-2 0,0 0 0,-6 22 0,-15-10 0,-5-1 0,-15 1 1,-4-1-2,-8 0 2,-5-3-1,1-1 0,-5-3 0,4-3 0,3 1 0,12-2 0,2-2 0,14 1 0,1-3 1,12-1-1,14 5 0,0 0 0,10-24 0,11 16 0,8 1 0,9-4 0,17 5 0,2 2 0,13 1 0,0-1 0,6-1 0,-6 4 0,4-1 0,-9 2 0,-10-2 1,-3 4-1,-11 0 0,-9-1 0,-9 3 0,-8-1-1,-15-3 2,0 0-1,-3 15 0,-16-9 0,-10 0 0,-6 1 1,-11 2-1,-6-4 0,-8-5 0,-5 2 0,-3-6 0,2 2 0,5-3 0,4 0 0,7-5 0,14 5 0,5-4 0,14 2 0,17 7 0,0 0 0,0 0 0,36-13 0,5 8-1,9 3 1,8-1 0,8 1 0,6 2 0,0 0 0,2 2 0,-9-1 0,3 4 0,-9-3 0,-6 2 0,-10-1 0,-9 0 0,-6 1 0,-11-3 1,-17-1-1,0 0 0,0 0 0,-21 9 0,-5-9 0,-8 0 0,-7 0 0,-12-2 0,0-1 1,-13-4-1,3 2 0,-1-2 0,-1 0 0,2 0 0,6 1 0,9 0 0,7 1 0,8 2 0,11 0 0,22 3 0,0 0 0,0 0 0,29-16 0,5 14 0,14 1 0,7-1-1,11 4 1,4 1 0,5 2 0,3 4 0,-3-1 0,-5 4-1,-6 0 1,-7 4 0,-4-6 0,-10 0 0,-7 0 0,-14 1 0,-3-3 0,-19-8 0,0 0 0,0 0 0,-7 16 1,-14-16-1,-4-2 0,-11-3 0,-2-2 0,-10-3 0,-7-6 0,-2 1 0,-4 0 0,-1-4 1,-2 2-1,6 3 0,-2 2 0,8 2 0,6 1 0,8 6 0,9-1 0,9 4 0,2-1 0,18 1 0,0 0 0,0 0 0,28 10-1,-1-3 1,16 1 0,4 3 0,7 1 0,3 1 0,12-1 0,-4 0 0,4 0 0,-6-5 0,2 0 0,-5 1-1,-5-3 1,-3 1 0,-9 0 0,-7-2 0,-9 1 0,-6 0 0,-21-5 0,20 3 0,-20-3 0,0 0 0,-20 4 1,-1-6-1,-1-1 0,-14-2 0,-11-2 0,-2-3 0,-3-2 0,-8-2 0,2-1 0,-4-4 0,4 3 0,3 1 0,7-2 0,5 3 1,3 2-1,13 4-1,6 1 1,21 7 0,-17-12 0,17 12 0,17 2 0,9 4 0,7 3 0,10 3 0,5-2-1,12 6 1,7 1 0,3 0 0,2 0 0,-3-2 0,1-3 0,-6 0 0,-8-2 0,-8 1 0,-12-6 0,-5-2 0,-9 2 0,-22-5 0,18 4 0,-18-4 1,-19-4-1,-5 1 0,-7-2 0,-9-4 0,-8-3 0,-8-3 0,-6 0 0,-8-4 0,4-2 0,-2 2 0,6 1 0,4 1 0,4 6 0,10-1 1,8 6-1,7 2-1,8 2 1,21 2 0,0 0 0,-5 28 0,24-15-1,6 3 1,15 3 0,8-1 0,9 1 0,6-2-1,6-3 2,-4-2-1,5-2 0,1-5 0,-8 2 0,-5 0 0,-11-7 0,-6 2 0,-7-1 0,-8-1 0,-10 2 0,-16-2 0,0 0 0,0 0 0,-38-12 1,3 4-1,-4-3 0,-9-1 0,-7-5 0,-3-2 1,-6-1-1,2-2 0,6 3 0,1 0 0,7-1 0,8 4 0,3 3 0,14 6 0,8 2-1,15 5 1,0 0 0,7 15 0,13 0 0,16 4-1,2-2 1,10 7 0,7 0 0,0 3 0,2-4 0,-3-3 0,-2 1 0,-6-4 0,-3 2 0,-10-2-1,-1-5 2,-6 1-1,-4-4 1,-6-1-1,-16-8 1,14 12-1,-14-12 2,0 0-2,-23-12-1,-4 2 2,-7 0-2,-4-7 1,-9-4-1,-4-1 1,-9-4-1,2 2 1,1 1 0,2-5 0,5 6 0,9 2 0,7 8 0,6-2 0,13 9 0,15 5 0,0 0 0,7 15 0,12-3 0,10 9-1,8 1 1,12 3 0,5 1 0,10-4 0,5 4 0,3 0 0,3-4 1,-3-3-1,4-4 1,-8 0-1,-2 1 1,-10-4-2,-4-4 2,-13-3 0,-3-3-1,-15-2 0,-7-2 0,-14 2 0,0 0 0,3-25 0,-17 9-1,1-4 1,-13 1-1,-3-5 1,-6 0-1,1-3 1,-4 6-1,-1 8 1,1-3 0,4 9 0,-1 4 0,-1 3 1,9 7-2,-2 5 1,1 0 0,8 1 0,-1 5 0,6-3 0,3 2 0,5 2 0,7-19 1,1 27-1,-1-27 1,35 12-1,-8-17 0,9-4 0,16-6-1,1-9 2,7 2-2,2-7 1,-6 7-1,-4-2 1,-4 5 0,-14 4 0,-10 4 0,-5 6 0,-19 5 0,0 0 0,0 0 0,-7 19 0,-18-4 0,1 8 0,-12 0 0,-7 5-1,-4 3 2,-2 1-1,2-1 2,4-4 0,14-3-1,3-5-1,11-7 1,15-12-1,0 0 0,22-21 0,9-1-2,9-5 0,4-4 1,3 0 1,-1-3-1,2 0 1,-5 7-1,-12-2 2,-6 8-1,-9 4 0,-9 2 0,-7 15 0,0 0 0,-28-7 0,4 15 0,-8 8 0,-10 4 0,0 4 0,-3 7 0,-3 3 0,2 7 1,10-3 1,1-3-1,15-2 2,8-6-2,3-6 2,9-21-2,24 19-1,5-31-1,6-2-1,7-8 1,1-4-1,7-8 0,-5 1 0,-2-2 1,-9 0 1,-10 11-1,-3 2 1,-8 0 0,-11 5 0,-2 17 0,0 0 0,0 0 0,-29-3 0,8 16 0,-6 9 0,-4 7 0,-3 9 0,-2 3 1,1 2 1,1 1-2,8-3 3,4-3-3,6-6 3,6-4-3,14-15 2,-4-13-2,29 5 0,-2-13 1,2-4-4,7-12 3,-3-2-2,1-4 3,-1-1-3,-7 0 1,-6-1-1,-8 4 1,-5 4 1,-5 6-1,-4 2 1,2 16-1,-22-15 1,3 15 0,-2 3 0,-1 9 0,0 7 0,-2 5 1,3 5 1,4 3-1,7-1 2,3 3-3,9 0 2,3-4-1,7-5 1,5-8-2,7-1-1,0-4 1,5-4 0,-1-8 0,-1-3 0,0-2 0,-6-1-1,1-5 2,-22 11-1,24-23 1,-24 23-1,4-29 1,-4 29-4,-17-27 4,17 27-3,-38-29 3,16 19-4,-6 3 3,-3 2-2,-5 3 2,5 4 0,-3 3 0,1 3 2,6 9-3,3 2 3,7 3-3,12 4 3,8 3-2,12 2 2,8-2-3,9-2 1,6-5 0,5-1 0,7-7 0,-4-6 0,2-6 0,-7-6 0,-3-2 0,-4-5 0,-6-1 0,-6-3 0,-6-2 0,-9-5 1,-1 1-1,-9 2 0,-4-3 1,-8 2-1,-3 1 1,-6 2-3,-1 1 2,-3 6 0,-1 2 1,3 8-1,-3 1-1,3 6 1,8 5-1,0 7 3,8 0-2,3 1-1,4 2 1,6 2-1,8-1 1,6-1 0,0-9 0,9-1-1,1-5 1,2-2 0,0-5 1,1-3-1,-3-4 0,2-5 0,-8-1 0,-7-1 0,-1-5 1,-8 4-1,-3-4 1,-5-3-1,-6 1 0,-5 1-2,-4-3 3,-10 5-3,1-3 2,-3 6-2,-2 1 2,-6 6-3,2 6 3,2 2 0,-1 10 0,4-1 3,2 8-4,9 2 3,4 4-2,6 3 2,8-2-3,9-3 3,7 4-2,3-3-1,7-5 1,5-1 0,2-6 0,0-7 0,-2 1 0,-1-2 0,-3-6 0,-4-1 0,-4-2 1,-17 7-1,19-20 0,-17 4 0,-2 3 0,-7-4 0,0-4 1,-8 1-3,1-1 2,-3-3-2,-1 0 3,-6 7-3,4 2 2,-1 6-2,2 2 1,2 4 1,0 5 0,17-2 2,-26 20-2,19-3 2,1 2-3,7 3 4,4 4-4,6 0 3,4 3-3,4-4 1,7-1-1,-2-3 1,3-4 0,2 0 0,-1-9 0,-1-1 0,-1-3 0,-4-4 0,-3-2 0,0-3 1,-19 5-1,28-22 0,-16 6 0,-5-3 1,-6-3-1,3 2 0,-4-6 1,-7 2-3,0 0 2,-5 4-2,3-3 3,-6 6-4,-1 4 4,-1 4-4,2 7 3,-1 4 2,-1 3-1,17-5 1,-24 26-3,11-6 3,7 6-3,5 1 3,2 1-3,1-1 1,8 0-1,2 4 1,2-10 0,3-1 0,4-3 0,-4-6 0,7-5 0,2-1 0,0-6 0,-1-3 1,-1-6-1,-1-2 0,-3 0 1,1-3-1,-4-1 0,-8-2 0,1-1 0,-7-3 1,-1 5-1,-4-1 0,-5 3 0,7 15 0,-22-22 1,3 18-2,-1 3 1,-1 4 0,-3 6 0,-2 4-1,4 3 1,-7 9 0,8-2-1,4 2 1,0-1 0,7-3 0,1 1 0,7-5-1,2 0 1,0-17 0,23 12 0,-5-12 1,5-3-1,4-4 0,4-4 0,-2-7 0,4-1 1,-4-3-1,0 5 0,-5 0 0,-3-4 1,-7 4-1,-14 17 0,15-26 0,-15 26 0,0-17 0,0 17 0,-15-5 0,15 5 0,-28 10 0,6 4 0,-4 1-1,0 4 1,-1 5 0,1 2 0,-1-1-1,3 1 1,7-4 0,1-3 0,16-19 0,-17 19 0,17-19-1,0 0 1,19-12 0,-19 12 0,34-22 1,-12 3-1,1 2 0,-1 1 0,5-2 1,-6 4-1,0 0 1,-4 4-1,-17 10 0,19-17 0,-19 17 0,0 0 0,0 0 0,0 0 0,0 0-1,0 0 1,-21 19 0,2-4 0,-1 4 0,-4 1 0,-4 4-1,4 2 1,-2-6 0,9 3 0,-3-5-1,20-18 1,-21 24 0,21-24 0,0 0 0,0 0 0,22-7 0,-3-6 0,2 1 0,3-4 1,5 1-1,-2-4 0,4-1 1,-7 3-1,-1 1 0,-3 3 0,-20 13 0,24-17 0,-24 17 0,0 0 0,19-14 0,-19 14 0,0 0 0,0 0 0,-22 7 0,22-7 0,-28 19 0,6-9 0,-2 9-1,0-2 1,-3 5 0,4-5 0,1 3 0,3-2 0,4-5-1,15-13 1,-21 22 0,21-22 0,0 0 0,0 0 0,0 0 0,16-12 0,1-3 0,0 0 1,5-2-1,4-6 0,-4-2 1,2 4-1,-3 1 0,-2 8 0,-19 12 0,24-21 0,-24 21 0,0 0 0,0 0 0,0 0 0,0 0 0,0 0 0,0 0 0,-17 24 0,3-5 0,-7 0 0,-1 5-1,0-2 1,-1-2 0,-1 1 0,7-4 0,-2-2-1,19-15 1,-20 21 0,20-21 0,0 0 0,0 0 0,0 0 0,19 0 0,-2-7 0,5 2 1,2-14-1,5 4 0,-1-4 0,1-1 1,-2-1-1,-3-1 0,-6 3 0,-3 2 1,-15 17-1,17-21 0,-17 21 0,0 0 0,0 0 0,0 0-1,-17-6 1,17 6 0,-29 13 0,12-4 0,-7 6 0,-4 2 0,-1 5 0,1-3-1,1 3 1,1-4 0,6-1-1,1-7 1,19-10 0,-21 22 0,21-22 0,0 0 0,0 0 0,0 0 0,19 2 0,2-6 0,3-9 1,3-1-1,1-5 0,1 2 0,-2-3 1,2 1-1,-8 0 0,-4 0 0,-17 19 0,26-22 1,-26 22-1,10-15 0,-10 15 0,0 0 0,0 0 0,0 0-1,-24 5 1,24-5 0,-29 15 0,12 2 0,-4-3 0,-3 6 0,-1-4-1,0 1 1,5-3 0,1-2 0,4-2-1,15-10 1,-19 12 0,19-12 0,0 0 0,0 0 0,19-2 0,-4 0 0,4-3 0,1-2 1,5-1-1,0-2 0,-1-1 0,-3-4 0,1 5 1,-3-6-1,-19 16 0,26-25 0,-26 25 0,17-21 0,-17 21 0,0 0 0,0 0 1,0 0-1,0 0 0,-24-8 0,24 8-1,-33 13 1,13 1 0,-4 0 0,1 3 0,-4 2 0,-1-2-1,4-2 1,2 0 0,5-1 0,17-14-1,-27 15 1,27-15 0,0 0 0,0 0 0,0 0 0,0 0 0,25-13 0,-2 1 1,-3 0-1,6-4 0,-2 1 0,2 0 0,-4 1 1,-3-1-1,-19 15 0,22-19 0,-22 19 0,0 0 0,12-15 0,-12 15 0,0 0 0,0 0 0,-17 13 0,17-13 0,-24 22 0,2-5-1,-2 2 1,1 0 0,-2-4-1,1 6 1,0-4 0,3 0 0,4-5 0,17-12 0,-17 15 0,17-15 0,0 0 0,0 0 0,17-8 0,-2-2 0,8-1 0,2-9 0,3 1 1,4-1-1,1-1 0,-2-1 1,-7 0-1,-2 3 0,-1 4 0,-21 15 0,24-21 0,-24 21 1,0 0-1,0 0-1,0 0 1,0 0 0,-17 15 0,17-15 0,-36 31 0,13-14 0,-2 7-1,-3 0 1,-1 0 0,1 0 0,-1 2-1,7-9 1,1 0 0,21-17 0,-24 20-1,24-20 1,0 0 0,0 0 0,0 0 0,30-20 1,-10 4-1,4 1 0,4-9 0,1 5 1,-3-1-1,-2 1 0,-4 2 0,1 1 0,-7-1 0,-14 17 1,15-15-1,-15 15-1,0 0 1,0 0 0,0 0 0,0 0 0,-9 24 0,9-24 0,-29 27 0,10-6 0,-1-4 0,1 3 0,-10 8 0,6-10 0,-1 0-1,5-3 1,2-1 0,17-14 0,-20 12 0,20-12 0,0 0 0,20-14 0,-3 0 0,4 2 1,1-1-1,4-4 0,-2-4 0,2 6 0,-7 1 0,-2-3 0,-17 17 0,27-21 0,-27 21 0,14-15 0,-14 15 0,0 0 0,0 0 0,0 0 0,0 0 0,-17 12 0,17-12 0,-24 24 0,7-9 0,-2 1 0,-2 8-1,-1-4 1,5-3 0,0-3 0,-1-2 0,18-12 0,-18 15-1,18-15 1,0 0 0,0 0 0,27-22 0,-10 12 1,4-2-1,1-2 0,-3-3 1,3-2-1,-1 4 0,-7 1 1,-14 14-1,22-17 0,-22 17 0,0 0 0,19-15 0,-19 15 0,0 0 0,0 0 0,0 0 0,-24 20 0,24-20 0,-28 22 0,8-6 0,-4 1-1,-4 2 1,3-1 0,-1 1-1,-2-2 1,8-1 0,3-4 0,17-12-1,-19 17 1,19-17 0,0 0 0,17-11 0,2 3 0,1-4 1,6-2-1,3-1 0,-1-2 0,1 0 0,-2 0 1,-4-4-1,-4 1 0,-2 6 0,-4 0 0,-13 14 0,21-20 0,-21 20 0,0 0 1,0 0-1,0 0 0,0 0-1,0 0 2,-21 8-2,8 4 1,-8-3 0,-1 10 0,1-4 0,-8 9 0,3-5 0,-1-2-1,4-2 1,-1-1 0,9 0 0,15-14 0,-17 10 0,17-10 0,0 0 0,31-24 0,-11 9 0,3-6 0,1 1 1,1-10-1,-2 7 0,-1 2 0,-1 4 0,-6 0 0,-15 17 0,19-21 0,-19 21 0,0 0 0,0 0 0,-2 17 0,2-17 0,-22 31 0,5-12 0,3 2 0,-8 1 0,1 2 0,2-6-1,-1-2 1,20-16 0,-24 19 0,24-19 0,0 0-1,0 0 1,22-26 0,-8 11 0,3-2 0,-2-6 0,4 8 1,-19 15-1,22-24 0,-22 24 0,0 0 0,18-15 0,-18 15 0,0 0-1,0 0 1,0 0 0,0 0 0,0 0 0,0 0 0,0 0-1,0 0 1,8 13 0,-8-13 0,0 0 0,-17-1 0,17 1 0,-19-7 0,19 7 0,-17-19 0,17 19 0,-14-26 1,9 9-1,0 0 0,0-3 0,5 20 0,-2-26 0,2 26 0,0-19 0,0 19 0,0 0 0,0 0 0,2-17 0,-2 17-1,0 0 1,0 0 0,0 0 0,0 0 0,0 0-1,0 0 1,0 0 0,0 0-1,0 0 1,0 0 0,0 0 0,0 0 0,0 0 0,0 0 0,19-10 0,-19 10-1,17-7-1,-17 7 0,20-10-2,-20 10 0,25-10 0,-25 10-1,22-12 1,-22 12 0,15-12 2,-15 12 0,0 0 1,0 0 1,16-17 0,-16 17 0,0 0 0,0 0 0,12-23 0,-12 23 0,0 0 0,0 0 0,0 0 0,0 0-1,0 0 1,7 23 0,-7-23 0,-12 22 0,12-22 0,-18 27 0,18-27 1,-25 26 0,25-26-1,-19 27 1,19-27 0,-16 24 0,16-24-1,-17 21 1,17-21-1,-10 22 0,10-22 1,-10 19-1,10-19 1,-14 18-1,14-18 1,-16 23-1,16-23 0,-20 25 1,8-9-1,-2 2 0,-3 3 1,-2-2-1,2-2 0,0-2 1,3-3 0,14-12-1,-27 19 1,27-19 0,-18 12 0,18-12 0,0 0 0,0 0 0,0 0-1,0 0 1,0 0-1,0 0 1,28-5 0,-28 5 0,31-14-1,-9 2 1,0-3 0,6-4-1,-4 0 1,0-1-1,-4-4 1,-1 1-1,-2 8 0,-6 0 1,-11 15-1,15-19 0,-15 19 0,0 0 0,0 0 1,0 0-1,-10 19 0,1-4 0,-4 0 0,-5 6 0,-6 10 0,-3-7 0,-6 5-1,1 0 1,-4-2 0,1-5 0,1-5 1,12 0-1,-2-10 0,24-7 0,-17-17 1,18 0-1,10-9 0,4-8 0,4-3 1,3-6-1,2-1 0,-3 6 0,3 2 1,-9 4-1,-1 4 0,-7 8 0,-7 1 1,0 19-1,-21-12 0,6 14 0,-9 6 0,-4 11 0,-8 3-1,-3 4 1,1 8 0,-1 0 0,1 0 0,2-6 0,7-1 0,3-6 1,10-13-1,16-8 0,-17 7 0,17-7 1,11-21-1,-3 6 0,1-7 1,3 3-1,-2-3 0,0 3 1,-3 4-1,-7 15 1,9-22-1,-9 22 0,0 0 1,0 0-1,0 0 0,-17-14 0,17 14 0,-17-2 0,-1 0 1,1-1-1,-5 1 0,-2-5 0,-7 2 0,2 0 1,-6 0-1,-1-3 0,-1 2 0,2 0 0,-1-1 1,2 3-1,0 1 0,1-2 1,0-2-1,1 2 0,-1-2 1,2 0-1,-1 5 0,-1-3 0,-5 0 1,-1 0-1,1 3 0,-1 2 0,-4-1 0,0 1 0,-2-2 0,4 5 0,0-3 0,0 6 1,1-6-1,2 1 0,-3 1 0,5 1 0,-3 1 0,4-4 0,-2 0 1,6 1-1,-2 1 0,4 0 0,2 1 0,-1-1 0,4 0 0,2 1 0,-2 2-1,3-3 1,1 0 0,-1 3 0,-3 0 0,3-2 0,1 4 0,-1-2 0,-1 0 0,0 2 0,1 0 0,-1 0 0,-1 3 0,-2-1-1,-1 1 1,0-1 0,-1 2 0,4 1 0,-1-1 0,0-1 0,2-2 0,5 3 0,1-4 0,1 1 0,15-8 0,-28 12 0,28-12 0,-29 9 0,29-9 0,-29 6 0,29-6 0,-27 6 0,27-6 0,-26 5 0,26-5 0,-22 7 0,22-7 0,-16 3 0,16-3 0,0 0 0,0 0 0,-15 3 0,15-3 0,0 0 0,0 0 0,0 0 0,-19 9 0,19-9 0,-19 0 0,19 0 0,-24 5 0,24-5 0,-24 2 0,24-2 0,-26 0 0,26 0 0,-20-2 0,20 2 0,-18-3 0,18 3 0,-20-7 0,20 7 0,-29-7 0,29 7 0,-26-5 0,26 5 0,-22-4 0,22 4 0,-21 2-1,21-2 1,0 0 1,0 0-1,0 0 0,0 0 0,-15-2 0,15 2 0,0 0 0,0 0 0,0 0 0,0 0 0,0 0 0,0 0 0,0 0-1,0 0 1,0 0 0,22 19 0,-22-19 0,32 16 0,-14-4 0,7-2 0,-1 2 0,7-5 0,-8-1 0,9 3 0,-8-1 0,0 3 0,-1 1 0,-6-4 0,-17-8 0,27 22 0,-27-22-1,21 18 1,-21-18 0,0 0 0,0 0 1,0 0-1,0 0 0,0 0 0,0 0 0,0 0 0,0 0 1,0 0-1,-14-23 0,14 23 0,-21-22 0,21 22 0,-20-22 0,20 22 0,-29-27 0,29 27 0,-28-26 0,28 26 0,-27-26 0,27 26 0,-23-20 1,23 20-1,-18-16 0,18 16 0,0 0 0,0 0 0,0 0 0,0 0 0,0 0 0,0 0 0,0 0 0,0 0 0,-16-6 0,16 6-1,0 0 2,0 0-2,0 0 1,0 0 0,0 0 0,0 0 0,0 0 0,17 8 0,-17-8 0,21 10-1,-21-10 2,27 14-1,-8-4-1,0-1 1,0 5 0,2-4 0,1 3 0,4 1 0,-1 1 0,-1-3 0,4-3 0,-2 1 0,1-3 0,-3 2 0,4-6 0,-10-1 0,6-1 0,-3 1 0,-2 0-1,0-2 0,0 7-2,0-4-2,3 16-5,-5-2-12,7 3-11,3 10 0,-1-5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08:05.911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  <inkml:brush xml:id="br1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1708 2852 2 0,'-14'7'3'16,"14"-7"-1"-16,-33 15 1 16,33-15-2-16,-20 16 1 15,20-16-1-15,-17 14 0 16,17-14 1-16,0 0-1 15,0 0 1-15,0 0 0 0,0 0 0 16,0 0 1-16,0 0-1 16,0 0 0-16,0 0 0 15,7-21 0-15,0 5 0 16,5 1-1-16,-5-5 1 15,2 1-1-15,2-2 1 16,-3 1-1-16,-2 3 1 16,-1 1 0-16,-5 16 0 15,7-23 0-15,-7 23 0 16,0 0-1-16,0-16 0 15,0 16 0-15,0 0-1 16,0 0 0-16,-19 16 0 16,19-16 0-16,-20 23 0 15,10-7 0-15,-1 5 0 0,-3-2 0 16,2 4 0-16,3-7 1 15,-2 3-1-15,11-19 1 16,-12 23-1-16,12-23 1 16,0 0-1-16,0 0 0 15,21 7 1-15,-21-7-1 16,28-16 1-16,-12 4-1 15,2-4 0-15,-2 4 0 16,1-7 1-16,-1 3-1 16,-3 0 1-16,-13 16-1 15,15-25 1-15,-15 25-1 16,4-17 1-16,-4 17-1 15,0 0 1-15,-11-16-1 16,11 16 0-16,-19 0 0 0,19 0 0 16,-21 5 0-16,21-5-1 15,-23 20 1-15,7-1 0 16,4-5 0-16,1 5 0 15,-3 4 0-15,0-5 0 16,3 5 1-16,1-6-2 16,6-1 2-16,4-16-1 15,0 25 0-15,0-25 1 16,0 0-1-16,27 21 0 15,-10-21 0-15,-1-4 0 16,5-3 1-16,2-5-1 16,-2-1 1-16,2-6-1 15,-1 0 0-15,-1-4 1 16,-7 4-2-16,-2-6 2 0,-5 7-1 15,-3 1 1 1,-4-2-2-16,0 19 1 0,-20-25 1 16,4 14-1-16,-5 6 0 15,-2 2-1-15,-1 3 1 16,-5 5-1-16,3 2 1 15,-2 5 0-15,-1-1-1 16,6 5 1-16,6 1 0 16,1 3-1-16,5-3 2 15,4 2-2-15,7-19 2 16,6 30-1-16,-6-30 0 15,24 16 0-15,-3-11 1 16,2-5-1-16,4 0 0 16,3-3 1-16,0-2-1 0,-2-6 1 15,-1 2-2-15,-4-3 2 16,-4 0-2-16,-1-4 2 15,-2 2-2-15,-4-7 2 16,-2 3-2-16,1-5 2 16,1 0-1-16,-5-1 1 15,1 1-1-15,-1 0 1 16,-7-1-1-16,-4 4 0 15,-3 3 0-15,7 17 1 16,-30-18-2-16,5 16 1 16,1 6 0-16,-8 6-1 15,2 4 0-15,0 6 0 16,-4 4 1-16,-3 3-1 15,5 3 1-15,2 3-1 0,2-1 2 16,9-1-2-16,1-1 2 16,4-2-1-16,7-5 0 15,7-4 0-15,0-19 2 16,25 16-2-16,-1-18 0 15,17-12 1-15,5-5-1 16,12-13 1-16,6-4-2 16,6-10 2-16,3-5-1 15,1-4 1-15,2-8-1 16,-7 5 1-16,-6-5-1 15,-5 7 1-15,-12-2 0 16,0 10-1-16,-14 3 1 16,-4 6 0-16,-10 13 0 15,-11 6-1-15,-7 20 1 0,-25-9-1 16,-3 22 0-16,-11 6 0 15,-7 9 0-15,-14 11-1 16,-5 10 0-16,-15 9 0 16,-4 7 1-16,-1 0-2 15,0 4 2-15,4 1-1 16,2-5 2-16,13-14-2 15,17-7 2-15,10-9-1 16,14-12 1-16,25-23 0 16,0 0-1-16,30-14 1 15,13-13-2-15,18-11 3 16,15-10-2-16,14-15 1 15,13-4-1-15,3-8 1 16,0-1 1-16,-4 2-1 0,-9 9 0 16,-17 4 0-16,-12 12 0 15,-16 10 0-15,-13 13 0 16,-16 17-1-16,-19 9 0 15,-12 14 1-15,-23 14-1 16,-9 11-1-16,-15 10 1 16,-10 11 0-16,-17 3-1 15,-4 7 0-15,-2 0 1 16,0-5-1-16,11-5 1 15,11-12-1-15,13-8 1 16,15-14 0-16,17-10 0 16,25-16 0-16,0 0 0 15,44-35 0-15,9 0 1 16,19-16 0-16,18-11-1 0,18-6 1 15,2-8 0-15,6-3 0 16,-1 4 0-16,-16 4 0 16,-13 12-1-16,-17 13 1 15,-16 7 0-15,-23 15 0 16,-9 15-1-16,-21 9 0 15,-16 21 1-15,-14 7-1 16,-17 11 0-16,-12 15-1 16,-17 6 1-16,-12 14-1 15,-9 5 1-15,-2-5-1 16,2 0 0-16,11-6 0 15,8-10 1-15,23-12-1 16,9-13 0-16,22-15 1 16,24-18-1-16,0 0 1 15,44-20 0-15,7-8 0 0,21-10 1 16,11-6-1-16,18-13 1 15,1 3 0-15,4-9-1 16,-3 5 1-16,-5-2 0 16,-11 5-1-16,-15 6 1 15,-15 7 0-15,-13 10-1 16,-12 6 1-16,-13 9 0 15,-19 17-1-15,0 0 0 16,-23-4 0-16,-16 18 0 16,-12 12 0-16,-16 8-1 15,-19 10 0-15,-8 10 1 16,-12 4-1-16,2 11 0 15,-2-4 0-15,7 2 1 16,13-8-1-16,13-6 0 0,20-11 0 16,13-5 1-16,22-14 0 15,18-23-1-15,0 0 1 16,51 3 1-16,4-22-1 15,19-13 0-15,14-10 1 16,18-10 0-16,4-6 0 16,-1-11-1-16,6 4 1 15,-9-5 0-15,-13 8 0 16,-13 3-1-16,-17 9 1 15,-13 10 0-15,-18 7 0 16,-8 11-1-16,-24 22 1 16,0 0-1-16,-40-5 0 15,-13 26-1-15,-16 7 1 16,-18 11-1-16,-13 10 0 0,-13 9 0 15,-9 7 0-15,-3 6 1 16,5-3-1-16,7 2 0 16,10-3 0-16,17-5 1 15,15-6-1-15,20-9 1 16,14-5-1-16,19-13 2 15,10-7-1-15,8-22 0 16,28 16 0-16,4-23 1 16,10-10-1-16,2-4 0 15,4-6 0-15,3-8 0 16,-5 3 0-16,-4 1 0 15,-8-1 0-15,-10 9-1 16,-8 4 2-16,-10 3-1 16,-6 16 0-16,0 0 1 0,-36-10-2 15,12 15 1-15,-14 4 0 16,-7 5 0-16,-7 3-1 15,-1 4 1-15,-1 6 0 16,-5-4-1-16,7 5 1 16,2 0 1-16,4 2-2 15,7-7 2-15,13-1-2 16,1-4 2-16,11-2-1 15,14-16 1-15,-3 23-2 16,3-23 1-16,30 3 0 16,-4-6 0-16,8-4 1 15,3-4-1-15,3 2 0 16,3-1 0-16,-6-3 1 15,-7 5-1-15,-2-1 1 0,-12 4 0 16,-16 5-1-16,0 0-1 16,9-18 2-16,-9 18-2 15,-34-7 1-15,9 5-1 16,-6-1 1-16,-3 1-1 15,-5 0 0-15,4 2 1 16,-7-2 0-16,6 1 0 16,8 1 0-16,5-2 0 15,4 2 0-15,19 0 0 16,-25-2-1-16,25 2 1 15,0 0 0-15,0 0 0 16,0 0-1-16,0 0 1 16,28 14 0-16,-7-7 1 0,2 4-1 15,6-1 1-15,1-1-1 16,0 3 1-16,3 2-1 15,-3 2 1-15,-2-3-1 16,-5-3 1-16,-2-3-1 16,-3 2 0-16,-18-9 0 15,20 7 0-15,-20-7 2 16,0 0-2-16,0 0 0 15,7-16 0-15,-7 16 0 16,-23-23 0-16,3 13 0 16,3-4 0-16,-12-6-1 15,5 5 1-15,-6-3-1 16,-2 2 1-16,4-1 0 15,-2 3-1-15,5-2 1 0,2 7-1 16,4 2 1-16,1 2 0 16,18 5 0-16,-14-7 0 15,14 7-1-15,0 0 1 16,0 0 0-16,0 0-1 15,-13 15 1-15,13-15 0 16,11 30-1-16,3-12 2 16,2 3-1-16,10 0 0 15,1-5 0-15,10 0 1 16,9-2-1-16,-2-7 2 15,4-5-2-15,-1-6 0 16,-6-3 1-16,-4 0-1 16,-7-5 1-16,-7-1-2 15,-14-2 2-15,-9 15-2 0,-16-27 2 16,-9 11-2-16,-7 4 1 15,-10 0-1-15,-7 5 0 16,-6 1 1-16,0 1 0 16,2 5-1-16,9-2 1 15,4 2-1-15,10 0 1 16,7-1-1-16,23 1 1 15,0 0-1-15,0 0 0 16,28-9 1-16,9-2 0 16,9-6 0-16,16-4 0 15,17-6 0-15,11-10 1 16,16-8-1-16,10-3 1 15,4-6 0-15,11-1 0 16,5-1 0-16,-9 2-1 0,-3 1 1 16,-10 11-1-16,-8 10 1 15,-21 6-1-15,-9 8 0 16,-18 9 0-16,-8 9 0 15,-15 6 0-15,-12 6 0 16,-5 2 0-16,-11 4 1 16,-6-1-1-16,-9 8 0 15,-8-1 0-15,-9 5 0 16,-12-1-1-16,-13 1 1 15,-8 7 0-15,-11-3 0 16,0 0 0-16,-5-3 0 16,9-2-1-16,10-7 1 15,11-5 0-15,9-3 0 16,12-8 0-16,23-5 0 15,0 0-1-15,23-28 1 0,14 3 1 16,12-10-1-16,17-4 1 16,15-8-1-16,5-6 1 15,8 2-1-15,-9-1 1 16,-4 6 0-16,-3 5-1 15,-13 8 0-15,-18 8 1 16,-9 10-1-16,-12 2 0 16,-10 12 0-16,-16 1 0 15,3 22 0-15,-18-2 0 16,-10 6 0-16,-7 6 0 15,-12 10 0-15,-13 4 0 16,-1 5 0-16,-5-4-1 16,-1 6 1-16,4-11-1 15,5-2 1-15,15-5-1 0,3-8 1 16,16-11-1-16,21-16 1 15,0 0 0-15,0 0 0 16,40-18 0-16,6-8 0 16,14-9 1-16,7-4-1 15,16-2 1-15,7-8-1 16,0 4 1-16,-9-3-1 15,-3 13 0-15,-16 2 1 16,-9 12-1-16,-18 5 0 16,-12 10 0-16,-23 6 0 15,4 20 0-15,-22 8 1 16,-10 0-2-16,-15 16 1 15,-6 2 0-15,-11 10 0 16,-13 2-1-16,-4 0 1 0,3-2 0 16,0-7 0-16,12-3-1 15,3-13 1-15,17-8 0 16,10-4 0-16,16-14-1 15,16-7 1-15,0 0 0 16,38-37 0-16,0 11 0 16,21-9 0-16,13-8 0 15,9-6 0-15,6-2 1 16,3 6-1-16,-4-1 0 15,-6 5 1-15,-13 13-1 16,-18 4 0-16,-14 6 0 16,-6 13 0-16,-29 5 0 15,14 16 0-15,-21 7 0 16,-14-1 0-16,-15 12 0 0,-6 8 0 15,-9 5-1-15,-15 4 1 16,-4 2 0-16,-3 5 0 16,1-5-1-16,3-2 2 15,11-6-2-15,12-9 2 16,11-5-1-16,14-15 1 15,21-16-1-15,0 0 0 16,38-30 0-16,12 0-1 16,22-10 2-16,11-9-2 15,14-8 2-15,7 1-2 16,1 0 2-16,-3 3-1 15,-7 4 0-15,-15 12 0 16,-19 4 1-16,-11 10-1 16,-11 11-1-16,-13 6 2 0,-26 6-2 15,11 23 2-15,-18 4-2 16,-11 8 2-16,-15 7-2 15,-6 5 2-15,-9 3-2 16,-10 6 2-16,-6-2-2 16,-6 2 2-16,-1-5-1 15,4-8 1-15,9-6-1 16,10-6 0-16,9-5 0 15,9-10 1-15,30-16-1 16,-17 2 0-16,17-2 0 16,44-32-1-16,-4 8 1 15,10-6-1-15,10-5 2 16,9-2-2-16,5-2 1 15,3-3-1-15,-3 9 1 0,-3-2 0 16,-11 5 1-16,-5 3-1 16,-9 10 0-16,-7 1 0 15,-15 9 0-15,-8 3 0 16,-16 4 0-16,7 18 0 15,-19 1 0-15,-15 6 0 16,-6 10-1-16,-13-2 1 16,-9 11 0-16,-7 2 1 15,-5-4-2-15,-3 4 2 16,4-4 0-16,5-7 0 15,11-3-1-15,10-8 1 16,8-9 0-16,12-7-1 16,20-8 0-16,0 0 0 15,29-21-1-15,2-2 1 0,15-7 0 16,7-3-1-16,16-6 1 15,4-1-1-15,-3 3 1 16,3 2-1-16,-13 2 1 16,-2 6-1-16,-12 4 2 15,-9 9-2-15,-14 6 2 16,-7 2-1-16,-16 6 0 15,0 0 0-15,-7 20-1 16,-15-5 1-16,-2 8 0 16,-17 4 1-16,-3 8-2 15,-7-2 2-15,-8 4-1 16,3 0 1-16,-1-4 0 15,3-1 0-15,13-4-1 16,6-3 1-16,8-13 0 0,10-3-1 16,17-9 0-16,0 0 0 15,0 0-1-15,24-27 1 16,3 6-1-16,5-3 0 15,12-3 0-15,5-4 0 16,2 1 1-16,6 4-1 16,-8-3 1-16,-1 5 0 15,-4 3 0-15,-9 3 0 16,-6 6 0-16,-12 1 0 15,-17 11 0-15,22-8 0 16,-22 8 0-16,0 0 0 16,-16 15 0-16,0-1 0 15,-11 6 0-15,-3 3 0 0,-5 6 0 16,-7 0 1-16,-3 0-2 15,5 1 2-15,-2-2-1 16,8-3 1-16,7-6-1 16,5-3 1-16,22-16-2 15,-22 11 1-15,22-11 0 16,16-16 0-16,11-2 0 15,4-3-1-15,14-3 1 16,1-4-1-16,5-4 1 16,5 2-1-16,-3 0 1 15,-2 2-1-15,-1 7 2 16,-15 3-1-16,-7 4 0 15,-6 4 0-15,-7 3 1 16,-15 7-2-16,0 0 1 16,0 0 0-16,0 0 0 0,-28 19 0 15,5-7-1-15,-7 4 1 16,-5 3 0-16,-6 1-1 15,-5 10 1-15,0-6 1 16,-1 4-2-16,1 2 2 16,5-2-1-16,6-3 0 15,5-4 0-15,5-3 1 16,25-18-1-16,-21 12-1 15,21-12 1-15,27-16 0 16,-3-3 0-16,5-4-1 16,9-3 0-16,7-2 0 15,-3-2 1-15,4 5-1 16,-7 0 2-16,-2 3-2 15,-13 8 1-15,-2 6 0 0,-5 3 0 16,-17 5 0-16,0 0 0 16,0 0 0-16,-10 25 0 15,-6-9 0-15,-7 10 0 16,-5-1 1-16,-4 6-1 15,-2-1 1-15,-1 2 0 16,3-6 0-16,6-3-1 16,5-4 0-16,3-5 1 15,18-14-2-15,0 0 1 16,0 0-1-16,14-19 1 15,9-2-1-15,5-4 1 16,4-1-1-16,1-2 1 16,-1 1-1-16,-2 3 1 15,-3 5-1-15,-4 3 1 0,-9 3-1 16,-14 13 1-16,0 0 0 15,0 0 0-15,0 0-1 16,-5 23 1-16,-11-3 1 16,-7 6-1-16,-6 4 1 15,-2 5-1-15,1-5 1 16,0-4-1-16,3 1 0 15,4-10 0-15,9-1 0 16,14-16-1-16,0 0 0 16,7-18 0-16,14-1 0 15,6-6 1-15,5-1-1 16,1-2 1-16,2-4-1 15,-3 6 0-15,-4 7-1 0,-6 1 2 16,-3 8-1-16,-19 10 1 16,0 0-1-16,0 0 1 15,0 17 1-15,-14 2-2 16,-7 6 2-16,-9 1-1 15,-6 8 1-15,-2-4 1 16,-1 1-2-16,2-4 1 16,1-3-2-16,10-6 1 15,1-6 0-15,25-12 0 16,-17 4 0-16,17-4-2 15,23-32 2-15,1 6 0 16,8-4 0-16,7-7-1 16,1-4 0-16,6 3 1 15,-3 1-1-15,-4 4 1 16,-6 8-1-16,-12 0 2 0,-3 11-2 15,-18 14 1-15,0 0 1 16,0 0-1-16,-30 6 0 16,0 13 0-16,-12 4 1 15,-1 5-2-15,-8 5 2 16,0-1 0-16,-4 1-1 15,9-1 1-15,6-9-1 16,4-7 2-16,13-6-2 16,23-10 0-16,-16-18 0 15,27-4-2-15,10-12 1 16,7-3 1-16,10-5-1 15,-7-2 0-15,-1 0 1 16,-1 6 0-16,-3 8 0 16,-10 9 0-16,-16 21 0 0,0-18 0 15,-14 23 1-15,-13 11-1 16,-4 5 0-16,-5 11-1 15,-15 5 3-15,-2 5-2 16,-12 2 1-16,-1 2 1 16,1-8-1-16,10-6 0 15,1-4 0-15,10-17 0 16,14-10-1-16,15-11-1 15,12-15 1-15,13-5 0 16,13-10-1-16,6 1 0 16,1-3 0-16,-2 5 1 15,0 6-2-15,-8 2 4 16,-5 12-4-16,-15 17 2 15,0 0 0-15,0 0 2 0,-35 16-2 16,3 5 0-16,-3 0 0 16,-9 9-2-16,-5-2 4 15,-3 2-2-15,-1-7 1 16,8-1-1-16,2-8 1 15,1-3-1-15,12-11 1 16,5-11-1-16,6-4-1 16,3-10 1-16,5 0 0 15,1-3 0-15,-5-2-1 16,-4-3 1-16,-2 7-1 15,-11 3 2-15,-7 2-1 16,-3 8 0-16,-9 5 0 16,-4 4 0-16,-7 6 1 15,-5 5-2-15,-5 3 1 0,-1 6 0 16,-3 2 0-16,-3 3 0 15,-9-2 0-15,1 2 0 16,3 0 0-16,-3 4-1 16,6-2 2-16,3-4-1 15,11 1 1-15,5-3-1 16,11-5 1-16,9 1-2 15,5-4 2-15,14-4-1 16,5-2 0-16,18-3-1 16,-18 4 1-16,18-4 0 15,0 0 0-15,0 0-1 16,0 0 1-16,0 0 0 15,0 0 0-15,0 0 0 16,16 9 0-16,-16-9 1 0,0 0-1 16,0 0 0-16,0 0 1 15,0 0-1-15,0 0 0 16,0 0 0-16,0 0 1 15,16-25-1-15,-16 25 0 16,21-30 0-16,-1 13-1 16,3-6 2-16,9-2-3 15,8-3 3-15,4 2-2 16,15-6 1-16,8 0-1 15,5 4 1-15,14-2 1 16,4 4-1-16,6-6 0 16,3 6 0-16,1 1 1 15,-4 8-1-15,1-4 0 16,-7 5 0-16,-6 5 0 0,-9 3 0 15,-3 2 0-15,-3 5 1 16,-9 1-2-16,2 3 1 16,-6 2 0-16,2-1 0 15,-5 1 0-15,6 2 0 16,-8-3-1-16,-2-3 1 15,-1 3 0-15,-11-4 0 16,-7 0 0-16,-9 2 0 16,-7-4 0-16,-14 2 0 15,0 0 0-15,0 0 0 16,0 0 0-16,0 0 0 15,0 0 0-15,-25 11 0 16,-8-6 0-16,-11 0 0 16,-14 0 0-16,-20 4 0 0,-14-2 0 15,-16 4 0-15,-12 5 0 16,-12 3-1-16,-2 2 1 15,5 5 0-15,-2 2-1 16,17 2 1-16,9 0-2 16,23-2 2-16,16-1-1 15,19-1 0-15,20-7 2 16,22-1-1-16,22-8 0 15,24-6 0-15,21-8-1 16,30-4 1-16,15-8-3 16,24-5-5-16,21 0-16 15,8-16-4-15</inkml:trace>
  <inkml:trace contextRef="#ctx0" brushRef="#br1" timeOffset="224151">0 750 4 0,'0'0'8'0,"5"18"-1"15,-5-18 1-15,0 0-2 0,5 17 0 16,-5-17 0-16,0 0-1 16,0 0-1-16,0 0 0 15,0 0 0-15,16 14 0 16,-16-14-1-16,0 0-1 15,0 0 1-15,0 0-1 16,0 0 0-16,20 11-1 16,-20-11 1-16,0 0-1 15,0 0 0-15,0 0 1 16,0 0-2-16,15 10 1 15,-15-10 0-15,0 0 0 16,0 0-1-16,0 0 1 16,18 6 0-16,-18-6 0 15,0 0-1-15,0 0 1 0,20 5-1 16,-20-5 1-16,0 0 0 15,22 2-1-15,-22-2 0 16,22 1 0-16,-22-1 0 16,28-1 0-16,-28 1 1 15,30-6-2-15,-11 5 1 16,-3-3 1-16,-16 4-1 15,34-9 0-15,-34 9 0 16,28-5 0-16,-28 5 0 16,25-4 0-16,-25 4 0 15,23-1 0-15,-23 1 0 16,19 0 0-16,-19 0 0 15,20 0 0-15,-20 0 0 16,17 1 0-16,-17-1 0 0,18 0 0 16,-18 0-1-16,19 0 1 15,-19 0 0-15,21 0 0 16,-21 0 0-16,22-1 0 15,-22 1 0-15,24-2 0 16,-24 2 0-16,20-2 0 16,-20 2 0-16,24 0 0 15,-24 0 0-15,16 0 0 16,-16 0 0-16,16 2 0 15,-16-2 0-15,20 3 0 16,-20-3 1-16,14 2-1 16,-14-2 0-16,0 0 0 15,21 0 0-15,-21 0 0 16,0 0 0-16,16-5 0 0,-16 5 0 15,16-4 0-15,-16 4 0 16,19-3 0-16,-19 3 0 16,16-2-1-16,-16 2 0 15,0 0-2-15,0 0-5 16,0 0-4-16,0 0-7 15,-2 21-9-15</inkml:trace>
  <inkml:trace contextRef="#ctx0" brushRef="#br1" timeOffset="230173">965 223 1 0,'-10'23'2'15,"10"-23"1"-15,-7 28 0 16,0-11-1-16,-1 1 0 16,1 3 1-16,-1-2-2 15,1-1 1-15,-1-1 0 16,1 1 0-16,7-18-1 15,-1 28 0-15,1-28 1 16,1 25-1-16,-1-25 0 0,9 17 0 16,-9-17 1-16,21 18-1 15,-21-18 0-15,23 16 0 16,-23-16 0-16,32 14 0 15,-16-9-1-15,0-1 1 16,0-3 0-16,1-1 0 16,3-3 0-16,-2-1 0 15,3-1-1-15,-5-2 1 16,5-2 0-16,-2-3 0 15,-3-4 0-15,3-2 0 16,-3-1 0-16,0-5-1 16,-2 1 1-16,-3 0-1 15,1-3 1-15,1-1 0 16,-6 3-1-16,3-5 1 0,-6 8 0 15,3-7-1-15,-7 5 1 16,-4-1 0-16,-1 1-1 16,-2 0 1-16,-4 0 0 15,1 4-1-15,1 1 1 16,-3 4 0-16,12 14-1 15,-29-24 0-15,29 24 1 16,-23-18-1-16,23 18 0 16,-26-3 0-16,26 3 1 15,-25 1-2-15,25-1 1 16,-30 9 0-16,30-9 0 15,-30 14 0-15,13-7 0 16,1 4 0-16,2-1 0 16,-2 4 0-16,-2 2-1 0,4 2 1 15,-5 3 0-15,4 0-1 16,0 2 1-16,4 3-1 15,0 1 1-15,3-5-1 16,0 1 1-16,1 2-1 16,0-4 1-16,0 2 0 15,6-4 0-15,-5-1 0 16,-1-3 0-16,7-15 0 15,-7 27-1-15,7-27 2 16,-7 19-2-16,7-19 1 16,0 0 1-16,0 0-1 15,11 16 0-15,-11-16 0 16,28 0 0-16,-10-2 0 15,10 0-2-15,-2 1-2 0,8-3-6 16,1 9-13-16</inkml:trace>
  <inkml:trace contextRef="#ctx0" brushRef="#br1" timeOffset="231156">1345 235 6 0,'-13'21'6'16,"13"-21"-1"-16,-10 25 0 15,10-25-2-15,-7 26 1 16,3-10-1-16,1 2-1 15,1-1 1-15,-2-3 0 16,1 7-1-16,3-1 1 16,-4 4-1-16,3 1 0 15,-1 1 0-15,2 8-1 16,-2-1 1-16,-1 0 1 0,1 8-1 16,2-6 0-16,-2 5 0 15,0-1 0-15,0 1-1 16,-5-1 1-16,4 1-1 15,-4-1-1-15,3 3 0 16,-3-1 0-16,0 4 1 16,-2 3-2-16,-1-1 1 15,3 4 0-15,0 0 0 16,1 2 0-16,-4 5 0 15,-3-5-1-15,6 1 1 16,-3-8 0-16,-1 5 0 16,1-6 0-16,-5-8 1 15,7-2-1-15,-3-6 2 16,2-5-2-16,2-6 1 0,4-2-1 15,3-16 2-15,-7 19-2 16,7-19 0-16,0 0 0 16,0 0 0-16,0 0 0 15,0 0 0-15,0 0 0 16,0 0 0-16,5 17 1 15,-5-17-1-15,0 0 0 16,0 0 0-16,0 0 0 16,0 0 0-16,0 0 0 15,0 0 0-15,0 0 0 16,-13 20-1-16,13-20 0 15,0 0-2-15,0 0-5 16,0 0-20-16,-7-20 1 16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12:37.495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0 151 2 0,'0'0'11'15,"0"0"-1"1,-7-15-2-16,7 15 0 0,0 0-2 15,0 0-2-15,10-16 0 16,-10 16 0-16,0 0-1 16,28-18 0-16,-28 18 0 15,23-17 0-15,-23 17 0 16,30-22-1-16,-30 22 1 15,30-21-1-15,-30 21 0 16,27-19-1-16,-27 19 0 16,23-14 1-16,-23 14-1 15,28-7-1-15,-28 7 0 16,23-2 0-16,-23 2 0 15,28 4 0-15,-28-4 0 0,29 5 0 16,-29-5 0-16,28 7 0 16,-28-7 0-16,23 12 0 15,-23-12 0-15,21 20 0 16,-21-20 0-16,14 28 0 15,-7-11 0-15,0-1 0 16,-5 3 0-16,5-1 0 16,-4 1 0-16,-1-3 0 15,-2 4 0-15,0-5 0 16,-2 3 0-16,2-18 0 15,-14 33 0-15,6-17 0 16,-5 3-1-16,-1-3 1 16,-4 5-2-16,1-5 2 15,-4-2 0-15,-2-1 0 0,3-1-1 16,-3-5 1-16,6 0 0 15,-1-4 0-15,18-3 0 16,-23 7 0-16,23-7 0 16,0 0 0-16,-18 0 0 15,18 0 0-15,0 0 0 16,0 0 1-16,0 0-1 15,0 0 0-15,0 0 0 16,0 0 0-16,0 0 0 16,0 0 0-16,0 0 0 15,0 0 0-15,20-21 0 16,-20 21 0-16,24-10 0 15,-24 10 0-15,29-14 0 16,-12 8 0-16,-2-1 0 0,-15 7 0 16,30-10 0-16,-30 10 0 15,28-4 0-15,-28 4-1 16,28 0 1-16,-10 2 0 15,-18-2 0-15,30 9 0 16,-13-4 0-16,-17-5 0 16,29 12 0-16,-29-12 0 15,21 16 0-15,-21-16 0 16,19 20 0-16,-19-20 0 15,11 22 0-15,-11-22 0 16,7 29 0-16,-7-29 0 16,3 29 0-16,-3-13-1 15,0 4 1-15,-1 1 0 16,-1 0 0-16,0 0 0 15,0 0 0-15,-3 2 0 0,3 1 0 16,-3-3 0-16,-2 2-1 16,2-3 1-16,-2-3 0 15,-1 3 1-15,0-5-1 16,-1 1 0-16,9-16 0 15,-28 28 0-15,10-19 0 16,-3 2 1-16,0-3-1 16,-4-2 0-16,-3 1 0 15,-2-7 1-15,1-2-1 16,1-2 2-16,0-1-1 15,3-4-1-15,2-1 1 16,4-1 0-16,19 11 0 16,-23-28-1-16,23 28 0 15,-11-26 0-15,11 26-1 0,-3-23 0 16,3 23-5-16,0 0-2 15,0 0-10-15,14 2-11 16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19:59.95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27 269 2 0,'2'14'2'0,"-2"-14"0"16,10 37 0-16,-4-16-1 15,1 3 1-15,5-1-1 16,-3 5 0-16,3-1-1 15,-1-1 0-15,1-5 0 16,2 0 0-16,-1-3 0 16,-13-18 0-16,15 23 1 15,-15-23 0-15,0 0 0 16,20 0 0-16,-20 0 0 15,3-27 0-15,-4 10 1 16,-1-5-1-16,-3-2 0 16,-2-4-1-16,1 0 1 15,-8-4-2-15,7 6 2 16,-9-4-1-16,7-2 1 0,-3 8 0 15,0-1-1-15,1 9 2 16,4-1-2-16,7 17 2 16,-14-20-2-16,14 20 1 15,0 0-1-15,0 0 0 16,5 21-1-16,-5-21 0 15,9 37 0-15,2-10 1 16,-1-3 0-16,1 11-1 16,1-5 1-16,4 4 0 15,-2-5 0-15,6 5 0 16,-6-6 0-16,3-3 0 15,-3-3 0-15,4-2 0 16,-9-4 0-16,-9-16 0 0,19 17 1 16,-19-17 0-16,0 0 0 15,0 0 0-15,7-19 0 16,-12 3 0-16,0-7 0 15,-2 0 0-15,0-1 0 16,-2-8-1-16,-5 0 1 16,0-3-1-16,-1-3 1 15,-4-3 1-15,5 4-2 16,-4-3 2-16,8 0-2 15,-4 8 2-15,3 2-1 16,4 5 1-16,2 10-2 16,5 15 0-16,0 0 1 15,0 0-1-15,0 0 0 16,0 0 0-16,8 26 0 15,3-5 0-15,0 9-1 0,5 0 1 16,-1 7-1-16,3 0 1 16,1-1-1-16,3 7 0 15,-3-5 1-15,-3 1-1 16,0-9 1-16,3 0 0 15,-3-4 0-15,-2-8 0 16,-5 1 0-16,-9-19 0 16,20 19 0-16,-20-19 1 15,0 0-1-15,15 6 1 16,-15-6 0-16,0 0-1 15,-1-25 1-15,1 25 0 16,-13-33 0-16,6 13-1 16,-2-3 1-16,-5-3-1 15,2-4 1-15,-4-1-1 0,-2-5 0 16,-1-2 1-16,1-1 0 15,-3 2 0-15,3 0 0 16,-4 9 0-16,0 0-1 16,8 7 2-16,0 2-1 15,-2 10 0-15,16 9 0 16,-17-5-1-16,17 5 0 15,0 0 1-15,-13 24-1 16,11-4 0-16,6 8-1 16,-1-4 0-16,8 11 0 15,5 4 1-15,-2-6 0 16,7 11-1-16,0-9 0 15,8 4 1-15,-6-7-1 16,5 1 2-16,-7-5-1 0,2-3 0 16,-4-2 0-16,-3-6 0 15,-2 1 0-15,-14-18 0 16,22 24 0-16,-22-24 1 15,0 0-1-15,0 0 1 16,0 0 0-16,0 0-1 16,0 0 1-16,-7-29 0 15,-8 6 0-15,3-5-1 16,1-2 1-16,-6-9-2 15,4-3 2-15,-1-2 0 16,-2-3-1-16,4-1 1 16,-4 2 0-16,-1 1 0 15,-1 1-1-15,-3 7 2 16,0 5-2-16,-2 8 1 0,-2 3-1 15,2 7 1-15,2 5-1 16,7 7 0-16,-2 9 0 16,7 11-1-16,5 10 1 15,8 3 0-15,10 19-1 16,11 2 0-16,3 12-1 15,14-5-3-15,10 13-5 16,1 7-16-16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20:02.54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185 807 3 0,'0'0'5'0,"22"7"0"16,-22-7 0-16,14-12-1 15,-14 12 0-15,17-23 0 16,-4 5 0-16,-13 18-1 16,19-30-1-16,-19 30 0 15,18-24-1-15,-18 24 1 0,16-25-1 16,-16 25 0-16,15-23-1 15,-6 2 1-15,-2 4-1 16,0-4 1-16,0-1-1 16,2-2 1-16,-5-8-1 15,-1 2 1-15,4 4-1 16,-1 0 1-16,-5-2-1 15,3 5 1-15,-4 0-1 16,2 2 0-16,-2 5 1 16,0 16-1-16,0-30 0 15,0 30 0-15,-2-23 0 16,2 23 0-16,-2-17 0 15,2 17 0-15,0 0 0 0,0 0 0 16,0 0-1-16,0 0 1 16,0 0 0-16,0 0-1 15,0 0 1-15,0 0 0 16,0 0-1-16,-9 24 1 15,9-24 0-15,-5 30-1 16,2-9 1-16,-3 0 0 16,1 9 0-16,1-3-1 15,-4 6 1-15,-1 0 0 16,-2 1 0-16,4 1-1 15,-7-4 1-15,3 3 0 16,-4-11 0-16,0 8 1 16,1-8-1-16,-2-5-1 15,2 3 1-15,-2-4 0 0,4 6 0 16,-2-9 0-16,5 2 0 15,9-16 0-15,-23 19 0 16,23-19 1-16,0 0-1 16,-16 18 0-16,16-18 1 15,0 0-1-15,0 0 1 16,-19-3-1-16,19 3 0 15,0 0 0-15,0 0 0 16,0 0 0-16,-14-13 0 16,14 13-1-16,0 0 1 15,0 0 0-15,0 0-1 16,0 0 1-16,0 0 0 15,0 0 0-15,0 0 1 16,16-2-1-16,-16 2 1 0,17-10 0 16,-17 10 0-16,23-19 0 15,-23 19 0-15,32-29 0 16,-20 8 0-16,6 2 0 15,-4 0 0-15,2-1 0 16,0-2 0-16,-2-8 0 16,0 5-1-16,-1-7 1 15,2-1 0-15,-6 1-1 16,5 1 1-16,0-4-1 15,1 0 1-15,-1 6 0 16,-2-4-1-16,-1 3 1 16,-1 4-1-16,-3 1 0 15,0 2 0-15,-1-3 1 16,-3 7-1-16,-5-4 0 0,6 3 0 15,0 3 0-15,-3 1 0 16,-1 16 0-16,6-24 0 16,-6 24-1-16,1-16 1 15,-1 16 0-15,0 0 0 16,0 0-1-16,0 0 1 15,0 0 0-15,0 0-1 16,0 0 1-16,0 23 0 16,0-23 0-16,-7 29 0 15,2-11-1-15,0 1 1 16,-1 2 0-16,1 4 0 15,-2 1 1-15,-4-1-2 16,4 3 1-16,-3-2 0 16,-3 6 0-16,1 3 0 0,1-3 0 15,-4 5 0-15,2-2 0 16,-1-2 0-16,4 4 0 15,-3-7 0-15,-1 0 0 16,-2-7 0-16,-3 1 0 16,5-4 0-16,-2-5 0 15,2 3 0-15,-2-4 0 16,16-14 0-16,-32 28 0 15,32-28 0-15,-23 23 0 16,23-23 0-16,-28 18 0 16,28-18 0-16,-28 12 0 15,28-12 0-15,-25 9 0 16,25-9 0-16,-21 9 0 15,21-9 0-15,0 0 0 16,-18 7 0-16,18-7 0 0,0 0 0 16,0 0 0-16,0 0 0 15,0 0 0-15,0 0 1 16,0 0-1-16,0 0 0 15,0 0 0-15,0 0 0 16,0 0 0-16,26-15 1 16,-26 15-1-16,23-10 0 15,-23 10 0-15,30-18 1 16,-30 18-1-16,34-17 1 15,-16 5 0-15,-4-8-1 16,5 4 1-16,-5-6 0 16,2-7-1-16,0 0 1 15,2-10-1-15,-4-9 1 16,3-4 0-16,1-6-1 0,3-14-1 15,2-6-3-15,0-11-5 16,0-24-18-16,11 11-1 16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20:12.224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81 762 7 0,'-17'7'9'16,"17"-7"-1"-16,0 0-1 16,0 0-1-16,0 0 0 15,-21 7-1-15,21-7 0 16,0 0-1-16,0 0 0 15,0 0-1-15,0 0 1 0,0 0-1 16,0 0-1-16,0 0 1 16,0 0 0-16,26 0-1 15,-26 0 0-15,32 0 1 16,-11 2-2-16,0-2 1 15,11 2-1-15,-4-2 0 16,0 3 0-16,1-1-1 16,4-2 1-16,-8 0-1 15,3 2 0-15,-7-4 1 16,6 2-1-16,-8-4 0 15,2 1 1-15,-1-2-1 16,-2 1 0-16,-18 4 0 16,28-7 0-16,-28 7 0 15,17-11 1-15,-17 11-1 0,0 0 0 16,0 0 1-16,18-7-1 15,-18 7 1-15,0 0-1 16,-18-7 1-16,18 7-1 16,-24 0 0-16,4 0 0 15,-1 0 0-15,-4 0-1 16,-3 4 1-16,0-2 0 15,3 3 0-15,-5-2-1 16,5 1 1-16,1-1 0 16,1 1-1-16,-2 0 1 15,7-3 0-15,-1-1 0 16,3-1 0-16,2-1 0 15,14 2 0-15,-26-4 0 16,26 4 0-16,-18-9 0 0,18 9 0 16,-21-3 0-16,21 3 0 15,-14 0 0-15,14 0 0 16,-23 3-1-16,23-3 1 15,-22 6 0-15,22-6 0 16,-15 10-1-16,15-10 1 16,0 0 0-16,0 0 0 15,-13 18-1-15,13-18 1 16,21 9 0-16,1-9 0 15,1-2-1-15,5 2-1 16,7-5-5-16,6 1-10 16,5 6-11-16,-16-18-2 15</inkml:trace>
  <inkml:trace contextRef="#ctx0" brushRef="#br0" timeOffset="73792">1058 56 3 0,'-27'7'7'0,"15"0"-1"16,-6 0 0-16,-1 3-1 16,1 4 0-16,-3-1 0 15,3 2-1-15,1-1 0 16,1 2 0-16,-4-3 0 15,10 2 0-15,10-15-1 16,-27 30 0-16,27-30-1 16,-18 28 0-16,18-28 0 15,-15 25 0-15,15-25-1 0,-11 26 0 16,11-26 0-16,-9 27-1 15,9-27 1-15,0 28 0 16,0-28 0-16,5 26 0 16,-5-26 0-16,8 28-1 15,-8-28 1-15,10 35 0 16,-3-17 0-16,2 0 0 15,-4-1-1-15,4 1 2 16,0 3-1-16,0 0-1 16,1-5 2-16,3 3-1 15,-13-19 1-15,26 26-1 16,-6-17 1-16,-4 7-1 15,3-7 1-15,2 0-2 16,2-1 1-16,-2 1 0 16,4 3-1-16,-2 1 1 0,-2-3-1 15,4 3 1-15,-6 1-1 16,2 0 1-16,-1 0-1 15,-4 0 1-15,-2 3-1 16,-2-1 0-16,1-2 0 16,-6 4 0-16,-2 5 0 15,-3-4 0-15,-2 4 0 16,0-2 0-16,-2 2 0 15,-3 0 1-15,-2-2-1 16,-8 3 0-16,1-4 0 16,0 1 0-16,-9 0 1 15,-5-2-1-15,-4 0 0 16,-5-1 0-16,-2-2 0 15,2-2 0-15,0-4 1 0,4-4-1 16,-1-5 0-16,9-6 0 16,2-5 0-16,6-3 1 15,3-6-1-15,5-6 0 16,7-4 0-16,0-1 0 15,6-4 1-15,1 4-1 16,4-5 0-16,2 4 0 16,-1-4 0-16,4 3 0 15,0 2 0-15,4-2 0 16,0 4 0-16,-4-2-1 15,2 8 1-15,1-8 0 16,3 7-2-16,-1-4 2 16,2 5-2-16,-1-6 2 15,3-4-1-15,1 2 1 0,-2 0-1 16,2-1 1-16,-1-5 0 15,-7 1 1-15,4-5-1 16,-6 3 1-16,-4 2 0 16,4-6-1-16,-10 4 0 15,-1 2 0-15,-6 5 1 16,-8-3-1-16,3 7 1 15,-5 3-1-15,-8 4 0 16,-2 3 0-16,2 3 0 16,-6 8 0-16,-1 5 0 15,3 7 0-15,1 4 0 16,-3 6-1-16,1 4 0 15,3 4-1-15,2 1-1 16,-4-5-2-16,11 4-4 0,0-9-6 16,8-2-7-16,19 5-8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46:59.996"/>
    </inkml:context>
    <inkml:brush xml:id="br0">
      <inkml:brushProperty name="width" value="0.07938" units="cm"/>
      <inkml:brushProperty name="height" value="0.07938" units="cm"/>
      <inkml:brushProperty name="fitToCurve" value="1"/>
    </inkml:brush>
  </inkml:definitions>
  <inkml:traceGroup>
    <inkml:annotationXML>
      <emma:emma xmlns:emma="http://www.w3.org/2003/04/emma" version="1.0">
        <emma:interpretation id="{9E173733-AE81-480E-859A-7E3F52BC568A}" emma:medium="tactile" emma:mode="ink">
          <msink:context xmlns:msink="http://schemas.microsoft.com/ink/2010/main" type="inkDrawing" rotatedBoundingBox="17726,5640 17822,4260 18288,4293 18191,5673" shapeName="Other">
            <msink:destinationLink direction="with" ref="{C2655150-EAD9-48DC-9C92-56657AEFD8FE}"/>
          </msink:context>
        </emma:interpretation>
      </emma:emma>
    </inkml:annotationXML>
    <inkml:trace contextRef="#ctx0" brushRef="#br0">0 51 18,'0'0'16,"0"0"-3,0 0 0,19 4-2,-19-4-2,21-4-1,-4 6-2,-17-2-1,34-7-2,-20 4 0,12 3 0,-9-4-1,10 4-1,-1-2 1,-2 1-1,0-3-1,0 4 1,-3-3 0,6-1-1,-5 1 0,-1-2 1,0 0-1,-8 1 0,-13 4 0,28-6 0,-28 6 0,15-4 0,-15 4 0,0 0 0,0 0 0,16 2 0,-16-2-1,0 0 1,0 0 0,0 0 1,12 19-1,-12-19 0,0 18 0,0-18 0,-2 29 0,-3-11 0,5-1 0,-2 5 0,-3 0 0,-2 7 0,5-3 0,-3 1 1,2 4-2,-8 0 3,8-1-2,-7 4 1,3 1 0,-2-1-1,2 0 1,1 4 0,-7-8-1,7 4 0,-3 2 1,2-7-2,-5 6 1,5-6 0,0 1-1,2-1 2,2-1-2,-4-1 1,2-1 0,0 1 0,0-3 0,1-2 0,1 2 0,-4-3 0,3 1 0,3 2 0,-4 0 0,-2-6 0,3 1 0,1 3 0,-2-3 0,0 0 0,1 1 0,-1-4 0,-2-1 0,4 1-1,-3 1 1,6-17 1,-6 25-2,6-25 1,-6 21 0,6-21 0,0 0 0,-6 19 1,6-19-1,0 0-1,0 0 2,0 18-1,0-18 0,0 0 0,-4 17 0,4-17 0,0 0 0,-3 24 0,3-24 0,-4 16 0,4-16 0,-1 13 0,1-13 1,0 0-1,0 0 0,0 0 0,0 0 1,0 0-2,0 0 0,0 0 0,0 0-2,0 0-1,0 0-2,0 0-4,0 0-9,-6 18-11,6-18 1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22:27.934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fitToCurve" value="1"/>
    </inkml:brush>
    <inkml:brush xml:id="br1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1358 170 2 0,'-16'18'7'15,"5"3"0"-15,2-4-1 16,-3 11-1-16,5-5 0 16,-7 11-2-16,7-5 1 15,3 1-2-15,-1-2 1 16,5-10-1-16,2 3 0 15,-2-21 0-15,14 16 0 16,-14-16 0-16,30-19 1 16,-30 19-2-16,33-39 2 15,-19 11-1-15,4-2-1 0,-6-3 0 16,3-1 1-16,-8 6-1 15,0 2 0-15,-2 1 0 16,-5 9-1-16,0 16 1 16,-7-19 0-16,7 19 0 15,-16-4-1-15,16 4 1 16,-19 13-1-16,19-13 0 15,-23 26 1-15,10-1-1 16,-1 3 0-16,0 5 0 16,0 9 0-16,2-3 0 15,-4 1 1-15,9 1-1 16,0-8 0-16,3-8 0 15,4-4 1-15,0-21 0 16,0 0 0-16,16 3-1 0,-16-3 1 16,25-33 0-16,-8 5 1 15,-6 0 0-15,3-6-1 16,0-1-1-16,-9 0 1 15,3 4-1-15,0 2 1 16,-8 8 0-16,0 4-1 16,0 17 0-16,-8-25 1 15,8 25-1-15,0 0 0 16,-22 4 0-16,22-4 0 15,-23 19 0-15,23-19 0 16,-26 35 0-16,10-8 0 16,2 6-1-16,2 2 1 15,1 4-1-15,0 5 1 16,8-9 0-16,-2 5-1 0,10-3 1 15,4-11-1-15,-2-4 1 16,7-7 0-16,2-11 1 16,5-8-1-16,-3-6 0 15,5-9 1-15,-6-10-1 16,4 0 1-16,-5-5-1 15,4-8 1-15,-6-2-1 16,-5 5 1-16,-4-1-1 16,5 3 0-16,-6 7 1 15,-4 2-1-15,-2 7 1 16,2 21-2-16,-12-21 1 15,12 21 1-15,-21 2-1 16,21-2 0-16,-36 24 0 16,19-6-1-16,-6 8 1 0,-9 8 0 15,9 4 0-15,-10 1-1 16,8 3 1-16,-3 4-1 15,6-8 1-15,1 3 0 16,9-6-1-16,7-7 1 16,5-2 0-16,5-10 0 15,-5-16 0-15,23 11 0 16,-6-22 1-16,3-3-1 15,-2-10 1-15,4-5-1 16,-2-6 1-16,8-3 0 16,-12-1-1-16,5-3 1 15,-5-2-1-15,-2 5 1 16,-5 6-1-16,-4-1 1 15,2 8-1-15,-7 7 0 16,0-2 0-16,0 21 1 0,-10-20-1 16,10 20 0-16,-20-5 0 15,20 5 0-15,-28 14 0 16,11 0 0-16,-3 13-1 15,-5 4 1-15,1 10 0 16,2 4-1-16,-4 5 1 16,3 7 0-16,2 3 0 15,5 2-1-15,4-6 1 16,3-7 0-16,4 0 0 15,-1-13 0-15,10-1 0 16,-4-16 0-16,0-19 1 16,0 0-1-16,21-5 0 15,-12-13 1-15,5-10-1 0,0-2 1 16,-2-8-1-16,8-1 1 15,-10-3-1-15,6 0 0 16,-3-1 1-16,1-1-1 16,0 7 0-16,0-3 1 15,-3 1-1-15,3 3 0 16,-9 0 0-16,6 3 1 15,-4 5-1-15,-4 3 0 16,-3 2 0-16,0 9 0 16,0 14 1-16,0 0-1 15,0 0-1-15,-14-7 1 16,7 25 0-16,-2-1 0 15,-3 13 0-15,-1 4-1 16,1 10 1-16,-6 7 0 0,3 7-1 16,-7 3 1-16,5 4 0 15,-6 7-1-15,5-5 1 16,4-7 0-16,0-1 0 15,7-15 0-15,-2-7 0 16,7-12 1-16,2-25-1 16,0 0 0-16,0-23 1 15,2-9-1-15,3-10 1 16,2-7-1-16,7-7 1 15,-1-6-1-15,3-6 0 16,0 3 1-16,3 0-1 16,0 3 1-16,-3 4-1 15,2 4 0-15,-2 5 0 16,-2 10 1-16,-5 6-1 0,5 10 0 15,-14 23 0-15,11-25-1 16,-11 25 1-16,0 0 0 16,-4 18-1-16,0 1 1 15,-6 11 0-15,3 0-1 16,-6 12 1-16,-4 4 0 15,4 6-1-15,-10 5 1 16,2 4 0-16,-2 2-1 16,-1-1 1-16,1 3-1 15,0-4 1-15,3-10 0 16,3-2 0-16,6-12 0 15,0-7 0-15,6-10 0 16,5-20 0-16,0 0 0 16,0 0 1-16,30-41-2 0,-16 4 2 15,9-3-1-15,4-15 1 16,1 1-1-16,0-11 0 15,2 2 1-15,-3-1-1 16,1 6 1-16,-3 0-1 16,-6 9 1-16,-1 2-1 15,-2 12 1-15,-8 5-1 16,0 10 0-16,-8 20-1 15,7-15 1-15,-7 15 0 16,0 0 0-16,-15 36-1 16,8-4 0-16,-3 3 1 15,-4 13-1-15,-2 8 1 16,0 7-1-16,0 6 1 15,0-4 0-15,4-6-1 0,-6-11 1 16,11-2 0-16,-2-15 1 16,4-11-1-16,5-20 0 15,14-18 0-15,0-10 0 16,0-13 1-16,11 1-1 15,-6-14 1-15,6-3 0 16,-2 1-1-16,2 5 1 16,-8 2-1-16,-2 9 1 15,-8 8-1-15,-7 6 1 16,0 26-1-16,0 0 0 15,-22 0 0-15,7 24-1 16,-1 10 1-16,-9 4 0 16,4 10-1-16,-4 3 1 15,-1-4-1-15,3-1-1 16,9-2-1-16,-8-16-3 0,15 3-7 15,-5-8-10-15,12-23-8 16</inkml:trace>
  <inkml:trace contextRef="#ctx0" brushRef="#br1" timeOffset="11404">1515 182 2 0,'2'-19'5'0,"-2"19"0"16,0 0-1-16,0 0 0 15,0 0 0-15,0 0-1 16,0 0 1-16,0 0 0 15,0 0-1-15,-20-9 1 16,20 9 0-16,0 0-1 16,0 0 0-16,0 0-1 15,0 0 1-15,0 0 0 16,0 0 1-16,0 0-1 15,0 0 1-15,0 0-1 0,0 0 1 16,0 0 0-16,0 0 1 16,0 0-3-16,0 0 1 15,0 0-1-15,0 0-1 16,0 0 1-16,-14 16-1 15,14-16 0-15,0 0-1 16,-4 16 1-16,4-16 0 16,-5 30 0-16,2-11-1 15,-3 7 1-15,-6 6-1 16,5 1 0-16,-5 3 0 15,-3 2 0-15,1 3 0 16,-2-10 0-16,-5 8 0 16,7-7-1-16,-2-1 1 15,2 3 0-15,0-6 0 0,3-4-1 16,1-4 1-16,4-1 0 15,6-19 0-15,-7 21 0 16,7-21 0-16,0 0 0 16,0 0 0-16,0 0 0 15,0 0 0-15,0 0 0 16,0 0 0-16,0 0 0 15,0-23 1-15,0 23-1 16,4-23 0-16,-4 23-1 16,7-31 1-16,-2 10 0 15,2 3 0-15,-1-5 0 16,4 2 0-16,-1 0 0 15,3-4 0-15,-1 1 1 16,3-6-1-16,-1 5 0 0,2-6 1 16,0 1-1-16,-3 0 1 15,-3 2-1-15,1 0 0 16,-1 5 0-16,0 7 0 15,-4-5 0-15,-5 21 0 16,9-25 0-16,-9 25 0 16,7-17 0-16,-7 17 0 15,7-18 0-15,-7 18 0 16,9-16 0-16,-9 16 0 15,11-19 0-15,-11 19 0 16,0 0 0-16,8-21 0 16,-8 21 1-16,0 0-1 15,0 0 0-15,0 0 0 16,0 0 0-16,0 0 0 0,0 0 0 15,0 0 0-15,0 0-1 16,0 0 1-16,0 0 0 16,0 0 0-16,0 0 0 15,0 0 1-15,0 0-1 16,0 0 0-16,-12 30 0 15,5-11 0-15,0 9 0 16,-2 0 0-16,0 9 0 16,-3 0 0-16,5 4-1 15,-5 1 1-15,3 0 0 16,-4 2-1-16,3-5 1 15,-4 5 0-15,0-4-1 16,-1-1 2-16,1 3-2 16,-5-9 1-16,5-1 0 0,1-8 0 15,5 1 0-15,8-25 0 16,-15 23 0-16,15-23 0 15,0 0 1-15,0 0-1 16,0 0 0-16,0 0 0 16,0 0 0-16,0 0 1 15,0 0-1-15,0 0 0 16,0 0 0-16,0 0 0 15,0 0 0-15,-3-26 0 16,6 4 1-16,4 1-1 16,-3-5 0-16,5-4 0 15,-2-3 1-15,4 1-1 16,-6 2 0-16,5 0 0 0,-1 4 0 15,0 0 0-15,3-1 0 16,1 1 0-16,-1 1 0 16,2-5 1-16,4 2-1 15,-6-2 1-15,2 1-1 16,2-1 0-16,-3 5 0 15,-5 4 1-15,-1 0-1 16,-3 5 0-16,-4 16 0 16,5-21 0-16,-5 21 0 15,0 0 0-15,2-16 0 16,-2 16 0-16,0 0 0 15,0-19 0-15,0 19 1 16,0 0-1-16,5-23 0 16,-5 23 0-16,0 0 0 15,2-18 0-15,-2 18 0 0,0 0 0 16,0 0 0-16,0 0 0 15,0 0 0-15,0 0 0 16,4 18 0-16,-4-18-1 16,1 26 1-16,1-8 0 15,-2 1 0-15,4 1 0 16,-2 8 0-16,-1 0 0 15,-1 4 0-15,0 4-1 16,2 0 1-16,-2-1 0 16,-3 2 0-16,-1-2 0 15,-3-11 0-15,0 3 0 16,3-8 0-16,4-19 0 15,-7 25 0-15,7-25 0 0,0 0 1 16,0 0-1-16,0 0 0 16,0 0 0-16,0 0 0 15,-3-25 0-15,8 6 0 16,-3 1 0-16,-2-3 0 15,5-7 1-15,0 0-1 16,-1-6 0-16,3 3 0 16,-3-4 1-16,1 0-1 15,4-2 0-15,-4 1 0 16,-2 10 0-16,8-4 0 15,-7 11 1-15,-4 19-1 16,7-28-1-16,-7 28 1 16,0 0 0-16,0 0 0 15,0 0 0-15,0 0-1 0,0 0 1 16,-14 28 0-16,6-7 0 15,-6 12-1-15,0 6 1 16,-7 5 0-16,2 5 0 16,-4 4 0-16,-6 5 0 15,6-4 0-15,2-3-1 16,5-7 1-16,-5-14 0 15,11-2 0-15,6-10 0 16,4-18 0-16,0 0 0 16,7-21 0-16,7-6 0 15,0-8 1-15,2-9-1 16,7-8 1-16,4-3-1 15,1-3 1-15,-5 9-1 16,2 3 0-16,-8 4 1 16,3 9-1-16,-8 10-1 0,-12 23 1 15,18-20 0-15,-18 20 0 16,0 0 0-16,-7 16 0 15,-2 2 0-15,-4 12 0 16,-1 7-1-16,-3 7 1 16,-6 10 0-16,-2 4-1 15,-9 9 1-15,4 7 0 16,-5-1-1-16,0-1 1 15,1-7 0-15,1-3 0 16,3-8 0-16,5-11-1 16,6-14 1-16,6-7 0 15,13-22 0-15,-14 21 0 16,14-21 0-16,0 0 0 15,-2-25 0-15,6 7 0 0,3-3 0 16,4-7 0-16,1-5 0 16,2 0 0-16,2-3 0 15,5-1 0-15,0 2 0 16,4-2 0-16,-2 8 0 15,-2-1 0-15,0 3 0 16,-5 6 0-16,0 2 0 16,-16 19 0-16,21-23 0 15,-21 23 1-15,0 0-1 16,0 0-1-16,-1 21 1 15,-8 0 0-15,-4 0 0 16,-1 14 0-16,-2 1 0 16,-8 4 0-16,1 0 0 15,-2 3 0-15,-7-1 0 0,6 2 0 16,-6-4 0-16,2-8 0 15,0 1 0-15,-4-5 0 16,6-1 0-16,2-6 0 16,4-4 0-16,0-1 0 15,4-4 0-15,18-12 0 16,-25 14 0-16,25-14 0 15,0 0-1-15,0 0 1 16,0 0 0-16,0 0 0 16,0 0 0-16,7-21 0 15,2 2 0-15,10-4 0 16,-1-7 0-16,12-1 0 15,5-11 0-15,3 1 0 16,2-6 0-16,2 1 0 0,4 2 1 16,-5 4-1-16,0 6 0 15,-8 3 0-15,-5 8 0 16,-5 7 0-16,-7 4 0 15,-16 12 0-15,18 0 0 16,-18 0 0-16,-4 19-1 16,-5 0 1-16,-3 2 0 15,-6 8 0-15,-4 0 0 16,-7 10 0-16,-10 1 1 15,-1 10-2-15,-8 1 1 16,-3-2 0-16,-5 5 0 16,-1-3 0-16,1-2 0 15,3-3 0-15,10-7 0 16,1-8 0-16,12-4 0 0,5-11 0 15,6-4 0-15,19-12 0 16,-16 9 0-16,16-9 0 16,0 0 0-16,7-25 0 15,-7 25 0-15,14-26 0 16,0 6 0-16,4-1 0 15,-1-3 0-15,6-3 0 16,4 1 0-16,8 1 0 16,0-4 0-16,4 2 0 15,4-3 0-15,1 4 0 16,-2-2 0-16,-5 7 0 15,-3 5-1-15,-10 2 1 16,-1 3 0-16,-23 11 0 16,20-10 0-16,-20 10 0 0,0 0 0 15,-18 23 0-15,-1-8 0 16,-2 3 0-16,-6 5 0 15,-6 7 0-15,-4-2 0 16,-6 0-1-16,1 7 2 16,-6-3-2-16,6-1 2 15,-2-3-2-15,3 2 1 16,4-7 0-16,2 0 1 15,5-7-2-15,5-2 2 16,6-2-1-16,1-3-1 16,18-9 1-16,-25 12 1 15,25-12-2-15,0 0 1 16,0 0 0-16,0 0-1 15,0 0 1-15,0 0 0 0,0 0 0 16,0 0-1-16,16-21 1 16,2 7 0-16,3-2 0 15,4-1 0-15,3-4 0 16,4-4 0-16,-1 2 0 15,-2 2 0-15,-1 2 0 16,0 1 0-16,-7 9 0 16,-5-1 0-16,-16 10 1 15,21-7-1-15,-21 7 0 16,0 0 0-16,-7 17 0 15,7-17-1-15,-19 25 1 16,7-7 0-16,-3 1 0 16,-2 0 0-16,-6 4 0 15,2-2 0-15,-4-3 0 0,0 3 0 16,-7 2 0-16,2-2 0 15,-1 5 0-15,-6-5 0 16,1 0-1-16,3-3 0 16,-1 5 1-16,6-13-1 15,0 4 1-15,5-7-1 16,3-1 0-16,20-6 1 15,-23 5 0-15,23-5 0 16,0 0 0-16,-17-2 0 16,17 2 0-16,0 0-1 15,0 0 1-15,0 0 0 16,0 0 0-16,16-10 0 15,-16 10 0-15,21-7-1 16,-4 1 2-16,5 1-1 0,1-2 0 16,1 3 0-16,3-6 0 15,1 1 1-15,0-5-1 16,-1 7 1-16,-6-3-1 15,-3 4 1-15,-3-3-1 16,-15 9 0-16,16-7 0 16,-16 7 1-16,0 0-1 15,0 0 0-15,0 0 1 16,0 0-1-16,0 0 0 15,0 0 0-15,-24 7 0 16,24-7 0-16,-29 8 0 16,8-5 0-16,-2 6 0 15,0-6-1-15,-5 1 1 16,0-1 0-16,0 4 0 0,-4-1-1 15,2 1 1-15,5-6-1 16,-3-4 1-16,5 3 1 16,0 7-1-16,4-4-1 15,19-3 1-15,-29-7 1 16,29 7-1-16,-17-5 1 15,17 5-1-15,0 0-1 16,0 0 0-16,0 0 1 16,0 0 0-16,1 14-1 15,-1-14 1-15,16 13-1 16,-16-13 0-16,27 5 1 15,-10-3 0-15,5-2 0 16,1-2 0-16,3 0 0 16,6-9 0-16,-6 6 1 0,8-7-1 15,-6 1 1-15,-1-4 0 16,-3 6 0-16,-4-5-1 15,-3 7 1-15,-17 7-1 16,16-11 1-16,-16 11-1 16,0 0 0-16,0 0 1 15,-19-10-1-15,19 10 0 16,-30 1 0-16,14 1 0 15,-5 2 0-15,0 1-1 16,3-2 1-16,-2 1 0 16,20-4-1-16,-28 5 1 15,28-5 0-15,-23 11 0 16,23-11 0-16,-23 14 0 15,23-14-2-15,-26 24 2 0,26-24-1 16,-27 23 1-16,27-23-1 16,-24 25 1-16,24-25-2 15,-20 16 2-15,20-16 0 16,0 0 0-16,0 0 0 15,-17 8 0-15,17-8 0 16,0 0 0-16,0 0 0 16,0 0 0-16,0 0 0 15,0 0 0-15,0 0 0 16,0 0 0-16,0 0 0 15,0 0 0-15,0 0 0 16,-2-17 0-16,2 17 1 16,3-21-2-16,-3 21 3 15,7-30-2-15,-3 9 1 16,5-2-1-16,-4 9 1 0,0-9-1 15,1 4 1-15,-6 19 0 16,8-30-1-16,-8 30 0 16,4-19 0-16,-4 19 0 15,0 0 0-15,0 0 0 16,0 0 0-16,-19-6 0 15,19 6 0-15,-15 21 0 16,15-21 0-16,-21 41-1 16,12-17 0-16,-5 6 1 15,4 9-1-15,-3-6 0 16,3 2 0-16,3-3 1 15,-4-2-2-15,6-12 2 16,-2 1 0-16,7-19 0 0,-2 16 0 16,2-16 0-16,0 0 1 15,0 0-1-15,5-25 0 16,-1 9 0-16,1-5 1 15,-1-7-1-15,3-4 1 16,0-1 0-16,-2 0 0 16,0 1-1-16,-1 9 1 15,-1-1 0-15,1 6 0 16,-4 18-1-16,2-21 0 15,-2 21 0-15,0 0 0 16,0 0 0-16,-18 9 0 16,18-9-1-16,-21 30 1 15,7-8 0-15,1 3-2 16,-2 8 2-16,-3-1-1 0,2-2 0 15,2-2 0-15,3-3 1 16,4-6-1-16,7-19 0 16,-7 23 2-16,7-23-2 15,0 0 1-15,7-16 0 16,-3 0 1-16,-4 16-1 15,12-37 0-15,-5 13 1 16,2-4 0-16,0 1-1 16,0 6 2-16,-4-2-2 15,-5 23 1-15,5-30-1 16,-5 30 1-16,0 0-1 15,0 0 0-15,0 0 0 16,0 0 0-16,-12 23-1 16,8-7 0-16,-3 9 0 0,0 3 1 15,-5 0-1-15,3-2 0 16,0 1 1-16,2-6-2 15,7-21 2-15,-14 28 0 16,14-28 0-16,0 0-1 16,0 0 1-16,0 0 0 15,7-27 0-15,7 6 0 16,-3-7 0-16,1 0 1 15,4-2 0-15,0-3 0 16,-4 5-1-16,-1 8 2 16,0-1-2-16,-11 21 1 15,10-21-1-15,-10 21 0 16,0 0 0-16,0 0 0 15,0 0 0-15,0 0 0 0,-19 20 0 16,19-20 0-16,-22 36-1 16,12-16 0-16,-4 4 1 15,5-6-2-15,0 3 2 16,4-5-1-16,1 0 0 15,4-16 0-15,0 0 0 16,18 14 1-16,-18-14 0 16,30-6 0-16,-12-1 0 15,1-3 0-15,2-11 0 16,-1 7 1-16,4-7-1 15,-2-2 2-15,-1-2-2 16,0 4 1-16,-2-5 0 16,1 3 0-16,-4 2-1 15,3 2 0-15,-19 19 0 0,23-29 1 16,-23 29-1-16,14-17 0 15,-14 17 0-15,0 0 0 16,0 0 0-16,0 0 0 16,-23 9 0-16,23-9-1 15,-30 26 1-15,11-12 0 16,-2 5-1-16,-1 1 1 15,-1 1 0-15,6 0 0 16,-4 2-1-16,3-6 0 16,4 3 1-16,14-20-1 15,-20 29 0-15,20-29 0 16,-7 22 1-16,7-22-1 15,0 0 1-15,0 0 0 16,27 1 0-16,-27-1 1 0,33-5-1 16,-10-2 0-1,-2-5 0-15,2 6 1 0,4-8-1 16,-4 4 1-16,0-4 0 15,-4 3 0-15,8-5-1 16,-8 4 1-16,6 2 0 16,0-4-1-16,1-1 1 15,-3-4-1-15,2 2 1 16,1-1-1-16,-5-3 0 15,2 2 0-15,0-2 0 16,-3-1 0-16,-3 3 0 16,1 2 0-16,1-1 1 15,1-3-1-15,-3 2 0 16,1-1 0-16,0 4 0 15,-2-3 0-15,5-2 1 0,0-2-1 16,0 2 0-16,-3-2 0 16,5-1 0-16,0 3 1 15,1-6-1-15,-4 4 0 16,3-3 1-16,-4 5-1 15,8-4 0-15,-8 4 0 16,2 0 0-16,0 0 0 16,-1-5 1-16,5 6-1 15,-8-3 0-15,3-3 0 16,1 2 0-16,-5-1 0 15,1 2 1-15,-1 4-1 16,-2-1 0-16,1 3 0 16,-5-1 0-16,2 2 0 0,-12 16 0 15,22-33 0-15,-15 16 0 16,2-5 1-16,1 7-1 15,1-5 1-15,-6 1-1 16,2 1 0-16,-2 3 0 16,-5 15 0-16,9-25 0 15,-9 25 0-15,9-19 0 16,-9 19 0-16,4-18 0 15,-4 18 0-15,7-16 1 16,-7 16-2-16,0 0 1 16,7-16 0-16,-7 16 0 15,0 0 0-15,0 0 0 16,0 0 0-16,0 0 0 15,0 0 0-15,0 0 0 0,0 0 0 16,0 0 0-16,0 0 0 16,0 0 0-16,9-17 0 15,-9 17 0-15,0 0 0 16,12-19 0-16,-12 19 0 15,0 0 0-15,0 0 0 16,0 0 0-16,0 0 0 16,0 0 0-16,0 0 0 15,7 21 0-15,-7-21 0 16,-11 33 1-16,11-10-1 15,-7 5 0-15,0 5-1 16,5 4 1-16,-8 2-1 16,3 5 0-16,-2 2 1 15,-5-4-1-15,0 2 0 16,5-7 1-16,-3-9 0 0,3 0 0 15,-2-9 0-15,2-1 0 16,9-18 0-16,0 0 0 16,0 0-1-16,-16 7 1 15,16-7 0-15,0 0 0 16,0 0 0-16,2-25 0 15,-2 25 0-15,5-17 0 16,-5 17 0-16,8-29 0 16,-5 14 0-16,1-5 0 15,4-1 0-15,-1-2 0 16,4 0 0-16,-2-1 0 15,0-6 0-15,3 5 0 16,-1-1 0-16,1 7 0 0,0-6 1 16,-1 8-1-16,0-5 0 15,-3 1 0-15,-1 2 0 16,1 0 0-16,-1 3 0 15,0-5 0-15,-7 21 0 16,7-30 1-16,-7 30-1 16,0-19 0-16,0 19 0 15,0 0 0-15,-2-16 0 16,2 16 0-16,0 0 0 15,0 0-1-15,0 0 1 16,0 0 0-16,0 0 0 16,0 0 0-16,0 0 0 15,0 0 0-15,0 0 0 16,0 0 0-16,0 0 0 15,0 0 0-15,0 0 0 0,0 0 0 16,0 0 0-16,0 0 0 16,0 0 0-16,0 0 0 15,0 0 0-15,0 0 0 16,0 0 0-16,0 0 1 15,0 0-1-15,0 0 0 16,0 0 0-16,0 0 0 16,0 0 0-16,0 0 0 15,-14-16 0-15,14 16 0 16,0 0 0-16,0 0 0 15,2-16 0-15,-2 16 1 16,0 0-1-16,0 0 0 16,7-16 0-16,-7 16 0 15,0 0 0-15,0 0 0 0,0 0 0 16,0 0 0-16,0 0 0 15,-14 20 0-15,14-20 0 16,0 0 0-16,-16 21 0 16,16-21 0-16,0 0 1 15,-27 17-1-15,27-17 0 16,-18 14 0-16,18-14 0 15,-19 9 0-15,19-9 0 16,0 0 0-16,0 0 0 16,0 0 0-16,0 0-1 15,16 11 1-15,3-17 0 16,3-4 1-16,1-1-1 15,7 1 0-15,-6-2 0 16,1 1 0-16,-4 4 0 0,-5-2 0 16,-16 9 0-16,28-3 0 15,-28 3 0-15,0 0 0 16,0 0 0-16,14 17 0 15,-14-17 1-15,-7 16-1 16,7-16 0-16,0 0 0 16,-21 21 0-16,21-21 1 15,-23 9-1-15,23-9 0 16,-28 3 0-16,12-1 0 15,-3 0 0-15,3-2 0 16,-5-2 0-16,3 0 0 16,-1-1 0-16,-1-2 0 15,6-1 0-15,-2 1 1 16,16 5-1-16,-21-17 0 0,21 17 0 15,0 0 0-15,-16-25-1 16,16 25 1-16,0 0 0 16,9-19 0-16,-9 19 0 15,19-9 0-15,-19 9 0 16,25-5 0-16,-11 5-1 15,-14 0 1-15,32 1 0 16,-32-1 0-16,25 9 0 16,-25-9 0-16,23 11 0 15,-23-11 0-15,0 0 0 16,0 0 0-16,14 15 0 15,-14-15 0-15,0 0 1 16,0 0-1-16,0 0 0 16,0 0 0-16,0 0 0 0,0 0 1 15,-23 0-1-15,23 0 0 16,-14-7 0-16,14 7 0 15,-22-1 0-15,22 1 0 16,-21 1 0-16,21-1 0 16,-23 6 0-16,23-6 0 15,-21 7 0-15,21-7 0 16,-14 9 0-16,14-9 1 15,0 0-1-15,-21 8 0 16,21-8 0-16,0 0 1 16,-16 14-1-16,16-14 0 15,0 0 0-15,-23 21 0 16,23-21 1-16,-19 23-1 15,19-23 0-15,-22 34 0 0,15-19 0 16,-7 7 0-16,7 2-1 16,2-5 2-16,-2 6-2 15,0-2 1-15,0 0 0 16,5-4 0-16,-7 0-1 15,4-1 1-15,1-4 0 16,-1 4 0-16,5-18 0 16,-7 31 0-16,7-31 0 15,-5 27 0-15,5-27 0 16,-4 30 0-16,4-30 0 15,-5 26 0-15,1-9 0 16,-3-1 1-16,0 4-1 16,-7 2 0-16,-2 7 1 15,-9 2-1-15,1 8 0 0,-12 3 0 16,5 4 0-16,-14 3-1 15,5 0-1-15,-6 6-6 16,0 3-22-16,-3-20-3 16,10 10-1-16</inkml:trace>
  <inkml:trace contextRef="#ctx0" brushRef="#br1" timeOffset="14477">1273 126 7 0,'16'-7'10'0,"5"-2"-1"16,0 1-1-16,6 4-1 16,-3 2-1-16,10 4 0 15,-6 2-2-15,2 4 0 16,-3 3-1-16,1-1 0 15,-3 1-1-15,-2-1 0 16,-2-4 0-16,0 1 0 16,0-4 0-16,0 1-1 15,2-4 1-15,-2 0-1 16,1-2 0-16,6-1-1 15,-5-1 1-15,-2 2-1 16,-2-1 2-16,-1-1-2 16,-18 4 1-16,28-5-1 15,-28 5 0-15,21-7 0 0,-21 7 1 16,0 0-1-16,22-14 0 15,-22 14 0-15,0 0 1 16,0 0-1-16,17-18 0 16,-17 18 1-16,0 0-1 15,0 0 1-15,0 0-1 16,0 0 1-16,0 0 0 15,-21 6 0-15,21-6 0 16,-33 8 0-16,11-2-1 16,1-3 1-16,0 1 0 15,-5-1 0-15,1 1-1 16,-3 1 1-16,5-2-1 15,0 1 1-15,-4 0 0 16,4 1-1-16,-3-2 1 0,5 1-1 16,-2-2 1-16,0-1-1 15,3-1 1-15,-1 0-1 16,7-1 1-16,-2-1-1 15,16 2 0-15,-28-4 0 16,28 4 0-16,-21-3 0 16,21 3 0-16,-22-2 0 15,22 2 1-15,-15-2-1 16,15 2 0-16,0 0-1 15,-15 2 1-15,15-2 0 16,0 0-1-16,0 0 1 16,0 0-1-16,0 0 1 15,23 11 0-15,-23-11 0 16,34-6 0-16,-11 3 0 0,-2-2 0 15,7-1 0-15,-5 3 0 16,6-4 0-16,-3 0 0 16,-1 3 0-16,1 1 0 15,-3-1 0-15,5 1 0 16,-6 1 0-16,2-2 0 15,-4 1 0-15,1-1 1 16,-21 4-1-16,28-5 0 16,-28 5 0-16,0 0 0 15,16-3 1-15,-16 3-1 16,0 0 0-16,0 0 0 15,0 0 1-15,-19-2-1 16,19 2 0-16,-25-2 0 0,25 2 0 16,-35-2 0-16,13 2 0 15,1 2 0-15,0 2 0 16,3-4 0-16,-3 1 0 15,0 1 1-15,2 2-1 16,-4-4 0-16,1 1 0 16,1 5 0-16,0-6 0 15,-2 1 0-15,5 1 0 16,1 2-1-16,1-1 1 15,16-3 0-15,-19 5 0 16,19-5 0-16,0 0-1 16,0 0 1-16,0 0 0 15,0 0 0-15,28 0-1 16,-14-3 2-16,7 1-2 15,6-1 2-15,-3-4-1 0,5-4 0 16,1 4 0-16,-2-4 0 16,-2 1 0-16,-3 1 0 15,2 0 0-15,0 2 0 16,-8 2 0-16,-17 5 1 15,25-9-1-15,-25 9 0 16,0 0 0-16,0 0 0 16,0 0 1-16,0 0-1 15,0 0 0-15,0 0 0 16,-25 13 0-16,9-10 1 15,0 4-1-15,-5 0 0 16,0 0 0-16,5 4 0 16,-5-4 0-16,0 0 0 15,-4 0 0-15,4 3 0 0,0-1 0 16,1 0 0-16,1-2 0 15,19-7 0-15,-23 9-1 16,23-9 1-16,0 0 0 16,-18 9 0-16,18-9-1 15,0 0 1-15,0 0 0 16,18-9 0-16,-18 9 0 15,26-6 0-15,-8 3-1 16,2-1 1-16,3 3 0 16,5 1-1-16,2-4-1 15,5 8-6-15,-5-3-17 16,2-4-5-16,12 17-2 15</inkml:trace>
  <inkml:trace contextRef="#ctx0" brushRef="#br1" timeOffset="20483">1315 167 9 0,'0'0'8'16,"0"0"-2"-16,0 0 0 15,0 0 0-15,0 0-1 16,0 0-1-16,0 0 0 16,16-15 0-16,-16 15-1 15,28-1 1-15,-10 1-1 16,0-2-1-16,3 4 1 15,-2-4-2-15,6 2 1 16,-4 0-1-16,2 2 0 16,-3-2 0-16,3-2 0 0,-4-3-1 15,-1 1 1-15,1-1 0 16,-3 0 0-16,-16 5 0 15,28-13 0-15,-28 13-1 16,16-8 1-16,-16 8 0 16,0 0 0-16,0 0-1 15,0 0 1-15,0 0 1 16,0 0-1-16,0 0 0 15,0 0 0-15,0 0 0 16,0 0 0-16,-18 1-1 16,18-1 1-16,-33 11-1 15,19-8 1-15,-7 1-1 16,5-1 0-16,-7 1 0 15,2-2 1-15,1-1-1 0,-3 1 0 16,5 2 0-16,-3 3 0 16,4-6 1-16,1 5-1 15,16-6-1-15,-25 7 1 16,25-7 0-16,0 0 0 15,-18 2 1-15,18-2-1 16,0 0 0-16,0 0 0 16,0 0 0-16,20-7 0 15,-20 7 0-15,23-6 0 16,-7 4 1-16,3 1-1 15,4-1 0-15,0 2 0 16,2-5 0-16,-1 3 0 16,-2-2 0-16,6 1 0 15,-5-2 0-15,-2-1 1 16,-7-1-1-16,-14 7 0 0,28-7 1 15,-28 7-1-15,0 0 1 16,0 0-1-16,0 0 1 16,0 0-1-16,0 0 0 15,0 0 1-15,0 0-1 16,0 0 0-16,-21-8 1 15,21 8-1-15,-23-2 0 16,23 2 0-16,-26-2 0 16,10 2 0-16,-2 0 0 15,1 2 0-15,1 1 0 16,-4-1 0-16,20-2 0 15,-28 7 0-15,28-7 0 16,-18 4 0-16,18-4 0 16,0 0-1-16,0 0 1 0,0 0 0 15,0 0 0-15,0 0-1 16,0 0 1-16,0 0 0 15,0 0 0-15,21 5 0 16,-21-5 0-16,31-5 0 16,-12-1 0-16,-1 5 0 15,10-5 0-15,-5 3 0 16,5 1-1-16,0-2 1 15,0 3 0-15,-5-3 0 16,-1 2 0-16,-6-1 0 16,-16 3 0-16,26-2 1 15,-26 2-1-15,0 0 0 16,0 0 1-16,0 0-1 15,0 0 0-15,0 0 1 0,-25-2-1 16,25 2 0-16,-26 2 0 16,6 0 0-16,-1 0 1 15,5 1-1-15,-5-1 0 16,0 3 0-16,0-1 0 15,5 1 0-15,-5 0 0 16,3 2 0-16,0-3 0 16,3 1 0-16,-5 0 0 15,20-5 0-15,-30 6 0 16,30-6 0-16,-23 3 1 15,23-3-1-15,-16 4 0 16,16-4 0-16,0 0 0 16,0 0-1-16,0 0 1 15,-17-2 0-15,17 2-1 0,0 0 1 16,0 0 0-16,21 0-1 15,-21 0 1-15,28-7 0 16,-9 3 0-16,3-1 0 16,2-2 0-16,1-3 0 15,2 1 0-15,1 2 0 16,-7 0 0-16,7-2 0 15,-5 2 0-15,-2 2 0 16,1 1 0-16,-7 2 0 16,-15 2 0-16,23-1 0 15,-23 1 0-15,0 0 1 16,0 0-1-16,0 0 0 15,0 0 0-15,0 0 0 16,0 0 0-16,0 0 0 0,0 0 0 16,-19 8 0-16,19-8 1 15,-28-1-1-15,8 1 0 16,3 1 0-16,-5 1 0 15,1 0 0-15,0 0 0 16,0-1 0-16,0 5 0 16,0-3 0-16,-1 1 0 15,6-3 0-15,1 5 0 16,15-6 0-16,-27 1 0 15,27-1 0-15,0 0 0 16,-14 4-1-16,14-4 1 16,0 0 0-16,0 0 0 15,0 0 0-15,0 0-1 16,0 0 1-16,0 0 0 0,0 0 0 15,21 0-1-15,-21 0 1 16,28 0 0-16,-12 0 0 16,5 0 0-16,-6-2 0 15,8 2 0-15,-4 0 0 16,-3 0 0-16,-16 0 0 15,21 2 0-15,-21-2 0 16,21 5 0-16,-21-5 0 16,16 7 0-16,-16-7 0 15,0 0 0-15,18 7 0 16,-18-7 0-16,0 0 0 15,0 0 0-15,0 0 1 16,0 0-1-16,0 0 0 16,0 0 0-16,0 0 0 0,0 0 1 15,0 0-1-15,0 0 0 16,0 0 0-16,-18 13 0 15,18-13 0-15,-23 3 0 16,7-1 0-16,-5 0 0 16,-2-1 0-16,-3 1 0 15,4 0 0-15,-6 0 0 16,0-2 0-16,5 1 0 15,-5-1 0-15,7 4 0 16,3-4 1-16,2 0-1 16,16 0 0-16,-21 5 0 15,21-5 0-15,0 0 0 16,0 0 0-16,0 0-1 15,0 0 1-15,0 0 0 0,0 0 0 16,18 4 0-16,4-2-1 16,7-2 0-16,6-4-2 15,20 6-7-15,-2 0-15 16,-2-8-5-16</inkml:trace>
  <inkml:trace contextRef="#ctx0" brushRef="#br1" timeOffset="22371">60 1339 1 0,'0'0'5'15,"0"0"-1"-15,0 0 0 16,-17 7 0-16,15 8-1 16,2-15 0-16,-5 32 0 15,3-16 1-15,-4 1 0 0,3 1 0 16,-1 3 0-16,1-5-2 15,3-16 1-15,-11 33-1 16,11-33 0-16,-3 28-1 16,3-28 0-16,-4 21 0 15,4-21 0-15,0 0 0 16,0 0 0-16,0 0-1 15,0 0 2-15,0 0-1 16,0 0 0-16,18-8 0 16,-18 8 1-16,10-16 0 15,-10 16-1-15,18-28 1 16,-18 28-1-16,14-25 1 15,-8 4-1-15,1 5 1 16,0-5-1-16,0 5 1 0,-6-5-2 16,-1 21 2-16,8-33-1 15,-8 33 0-15,5-18-1 16,-5 18 0-16,0 0 2 15,0 0-2-15,9-14 0 16,-9 14 0-16,0 0 0 16,0 0 0-16,0 0 1 15,0 0-1-15,0 0 0 16,0 0 0-16,16 2 0 15,-16-2 1-15,0 0-1 16,0 0 0-16,8 14 0 16,-8-14 0-16,0 0 0 15,11 23 0-15,-11-23 0 16,7 21 0-16,-3-2 0 15,-4-19-1-15,12 32 1 0,-7-14-1 16,2 1-1-16,0 2 1 16,0 0 1-16,-3-2-1 15,-4-19 1-15,10 20 0 16,-10-20 1-16,0 0-1 15,0 0 1-15,0 0 1 16,0 0-2-16,0 0 1 16,0 0 0-16,0 0 0 15,0 0-1-15,0-23 0 16,0 23 1-16,-5-26-1 15,5 26 0-15,2-32 1 16,1 7-1-16,-1 6 2 16,5-7-2-16,-3 6 1 0,3 1 0 15,-7 19-1-15,9-32 1 16,-9 32 0-16,0 0-2 15,0 0 1-15,0 0 0 16,5 18 0-16,-8 5 0 16,3 0-1-16,-4 6 0 15,2 3 0-15,4 1-1 16,-4-6-3-16,9-3-6 15,-5-4-10-15,-2-20-10 16</inkml:trace>
  <inkml:trace contextRef="#ctx0" brushRef="#br1" timeOffset="23993">1494 151 3 0,'-27'12'9'0,"27"-12"-1"16,-21 16-2-16,21-16 0 16,0 0-1-16,-9 17 1 0,9-17-1 15,0 0 0-15,0 0-1 16,23-3 0-16,-23 3 0 15,30-14-1-15,-9 7 0 16,0-4-1-16,1 4 0 16,1-2-1-16,1 6 0 15,1 1 0-15,3 0-1 16,-5 1 1-16,-2 1 0 15,1 0 0-15,-3 0 0 16,-3-2 0-16,-16 2 1 16,23-9 0-16,-23 9-1 15,0 0 1-15,0 0-1 16,2-17 1-16,-2 17-1 15,-25-11 0-15,25 11 0 0,-34-5-1 16,15 5 1-16,-6 0-1 16,2 0 1-16,2 0-1 15,0 0 0-15,0 1 0 16,-1-1 0-16,5 2 0 15,1-2 0-15,-2-2 1 16,18 2-1-16,-23 0 0 16,23 0 0-16,-19-3 0 15,19 3 0-15,0 0 1 16,-16-7-1-16,16 7 0 15,0 0 0-15,0 0 0 16,0 0-1-16,0 0 1 16,0 0 0-16,0 0 0 15,23-9-1-15,-7 6 1 0,3-3 1 16,6 1-1-16,0-2 0 15,-2 0 1-15,0-3-1 16,-2 1 1-16,-2 2-1 16,-3 1 1-16,-16 6-1 15,23-10 0-15,-23 10 0 16,0 0 1-16,18-5-1 15,-18 5 0-15,0 0 1 16,0 0-1-16,0 0 0 16,0 0 1-16,0 0-1 15,0 0 1-15,0 0-1 16,-25 15 0-16,25-15 0 15,-25 4 0-15,25-4 1 16,-28 5-1-16,9-3 0 0,-3 1 0 16,1 1 0-16,-3 0 0 15,2 3 1-15,5-2-1 16,-1-2-1-16,2-1 1 15,16-2-1-15,-19 7 1 16,19-7 0-16,0 0-1 16,0 0 1-16,24 11-2 15,-6-10-3-15,10 6-7 16,1 4-17-16,-1-8-1 15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23:23.471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0 145 8 0,'0'-19'11'0,"0"19"-2"16,7-17 0-16,-7 17-2 15,12-27 0-15,-12 27-1 16,16-26 0-16,-16 26-1 0,25-25-1 16,-25 25 0-16,30-19-1 15,-14 14 0-15,0 1 0 16,3 1-1-16,2 3 0 15,2 0 0-15,-2 3-1 16,1-1 0-16,-1 3 0 16,-4 0 0-16,5 2 0 15,-5 2-1-15,-1 7 1 16,-16-16-1-16,21 26 0 15,-14-8 1-15,2 0-1 16,-7 1 0-16,-4 6 1 16,2-3-1-16,-7-1 0 15,-2 11 0-15,-5 3 0 16,-3-3 0-16,-5 1 0 0,1 4-1 15,-7-7 1-15,2 0 0 16,1-4 0-16,-2-5 0 16,6-7 1-16,2-7-1 15,19-7 0-15,-27 0 1 16,27 0-1-16,-7-15 0 15,7 15 1-15,11-29-1 16,-2 8 0-16,6 7 0 16,1-3 0-16,4 6 0 15,3-1 0-15,0 8 0 16,3-1 0-16,1 7 0 15,1 7 0-15,-3-2-1 16,3 7 1-16,2-2 0 16,-2 7 0-16,0 2 0 0,-1 8 0 15,-1-3-1-15,-5 0 1 16,1 6 0-16,-6 3 0 16,-8 2 0-16,-1 7 0 15,-8-2-1-15,-5 0 1 16,-2 6 0-16,-10-4 0 15,-3 0-1-15,-4-4 1 16,-5-3-1-16,0-4 1 16,-5-10 0-16,-1 2 0 15,1-11-1-15,-2-7 2 16,0-4-1-16,0-6 0 15,3-6 0-15,3-2 0 16,-1-3 0-16,11 0 0 16,5-1 0-16,2-1-1 0,14 16-1 15,-16-28-3-15,16 28-5 16,0 0-5-16,-6-30-16 15,6 30 0-15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  <inkml:channelProperty channel="T" name="resolution" value="1" units="1/dev"/>
        </inkml:channelProperties>
      </inkml:inkSource>
      <inkml:timestamp xml:id="ts0" timeString="2017-11-23T07:23:24.797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63 0 8 0,'0'0'15'0,"-21"10"0"0,21-10-3 15,0 0-1-15,0 0-3 16,-10 21 0-16,10-21-3 16,0 0 1-16,0 0-2 15,26 20 0-15,-26-20-2 16,34 8 1-16,-11-9-2 15,7 4 1-15,-2-6 0 16,7 1-1-16,2-3 0 16,2 1 0-16,-2-1 0 15,2-1-1-15,-6 3 1 16,-1-2 0-16,-4 3-1 15,-1 0 0-15,-8 2 1 16,-1 2-1-16,-18-2 0 16,23 5 0-16,-23-5 1 0,0 0-1 15,0 0 0-15,14 16 0 16,-14-16 1-16,0 0-2 15,0 0 2-15,0 0-2 16,-7 19 1-16,7-19 1 16,-5 18-1-16,5-18-1 15,-4 28 1-15,-1-10 0 16,3 3 0-16,-5 3 1 15,0 10-2-15,-4 8 1 16,3 0-1-16,-1 11 1 16,-5 5-1-16,1 7 0 15,-3 9 0-15,-1 3 0 16,-1 4 1-16,0 1 0 15,3 4-1-15,-5-5 1 0,3-2-1 16,-1-5 2-16,4-7-2 16,0-2 2-16,-2-18-1 15,3-1 0-15,3-9 1 16,-1-9-1-16,4 0 0 15,0-10-2-15,5-2 3 16,2-16-4-16,-3 15 2 16,3-15-1-16,0 0-1 15,0 0-1-15,0 0-1 16,-4-15-3-16,4 15-5 15,0-25-3-15,4-3-8 16</inkml:trace>
  <inkml:trace contextRef="#ctx0" brushRef="#br0" timeOffset="452">0 813 6 0,'0'0'14'0,"17"14"-1"15,-17-14-1-15,34 7-1 0,-13-5-1 16,11 9-2-16,0-6-1 15,10 4-1-15,-7-6-1 16,8 8-1-16,-4-8-1 16,7 6 0-16,-8-6 0 15,5 3-1-15,-4-6 0 16,1 0-1-16,-8-4 1 15,3 1-1-15,-3 1-1 16,-6-2 1-16,1 1-1 16,-11-1-1-16,-2 6-2 15,-14-2-2-15,16 11-7 16,-16-11-18-16,-16 19-4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58:38.20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1F0B8720-58B4-4532-8A09-7D07106F2C82}" emma:medium="tactile" emma:mode="ink">
          <msink:context xmlns:msink="http://schemas.microsoft.com/ink/2010/main" type="writingRegion" rotatedBoundingBox="19556,7608 19707,9702 16934,9903 16783,7809"/>
        </emma:interpretation>
      </emma:emma>
    </inkml:annotationXML>
    <inkml:traceGroup>
      <inkml:annotationXML>
        <emma:emma xmlns:emma="http://www.w3.org/2003/04/emma" version="1.0">
          <emma:interpretation id="{249DA460-DC8E-4417-B631-833393720B54}" emma:medium="tactile" emma:mode="ink">
            <msink:context xmlns:msink="http://schemas.microsoft.com/ink/2010/main" type="paragraph" rotatedBoundingBox="19626,8181 19674,9417 19157,9437 19110,820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A817EBA-B294-421C-B150-22B2F3DA3A45}" emma:medium="tactile" emma:mode="ink">
              <msink:context xmlns:msink="http://schemas.microsoft.com/ink/2010/main" type="line" rotatedBoundingBox="19626,8181 19674,9417 19157,9437 19110,8201"/>
            </emma:interpretation>
          </emma:emma>
        </inkml:annotationXML>
        <inkml:traceGroup>
          <inkml:annotationXML>
            <emma:emma xmlns:emma="http://www.w3.org/2003/04/emma" version="1.0">
              <emma:interpretation id="{A8ABEE06-4E58-438B-9F17-8FF29700DF28}" emma:medium="tactile" emma:mode="ink">
                <msink:context xmlns:msink="http://schemas.microsoft.com/ink/2010/main" type="inkWord" rotatedBoundingBox="19626,8181 19674,9417 19157,9437 19110,8201"/>
              </emma:interpretation>
              <emma:one-of disjunction-type="recognition" id="oneOf0">
                <emma:interpretation id="interp0" emma:lang="en-CA" emma:confidence="1">
                  <emma:literal>3</emma:literal>
                </emma:interpretation>
                <emma:interpretation id="interp1" emma:lang="en-CA" emma:confidence="0">
                  <emma:literal>}</emma:literal>
                </emma:interpretation>
                <emma:interpretation id="interp2" emma:lang="en-CA" emma:confidence="0">
                  <emma:literal>]</emma:literal>
                </emma:interpretation>
                <emma:interpretation id="interp3" emma:lang="en-CA" emma:confidence="0">
                  <emma:literal>b</emma:literal>
                </emma:interpretation>
                <emma:interpretation id="interp4" emma:lang="en-CA" emma:confidence="0">
                  <emma:literal>Z</emma:literal>
                </emma:interpretation>
              </emma:one-of>
            </emma:emma>
          </inkml:annotationXML>
          <inkml:trace contextRef="#ctx0" brushRef="#br0">2435 471 8,'0'0'12,"0"0"-1,-12-20-1,12 20-1,0 0-2,0 0 0,16-16-1,-16 16-2,27-12 0,-4 7-2,-1-5 1,7 3 0,-1-2-1,-1 6-1,1 0 1,-4 3-1,1 0 0,-4 5 0,-7 2 0,-14-7 0,22 20 0,-13-5 0,-4 4 0,-4 3 0,-1 4-1,0 3 1,-6-5-1,-1 12 1,-2-4-1,-3 3 0,-3 2 0,-3 2 1,-6-1-1,4 0 0,-9 3 0,1-6 0,1-4 0,4-3 0,1-8 1,3-3-1,4-8 1,15-9-1,-19 1 1,19-1-1,-5-20 1,5 20-1,10-27 1,-1 9-1,-9 18 0,20-25 0,-20 25 0,28-14 0,-28 14 0,29-12 0,-29 12 0,27 0 0,-13 2 0,5 3 0,-4-2 0,1 3 0,4-3-1,1 2 1,0 2 0,1 2 0,-1 1 0,-1 0 0,1 0 1,-6 6-1,-15-16 0,22 30 1,-10-13-1,-5 6 0,0-3 0,-5 1 1,3 6-1,-3-1 0,3-1 0,-3 4 1,3 2 0,-2 2-1,-3-4 1,0 5-1,0-5 1,-1 2-1,-5-1 1,0-4-2,-1-6 1,-2 6-1,-1-5 2,-4 1-1,-1 0 0,-1-5 1,-1 0-1,0-2 1,-2 1-1,-5-4 1,2-4 0,-1-3 0,-4-5 0,3-1 0,-4-6 1,1-2-1,-2-6 0,3 3 0,2-8 0,-2 2-1,6 3 1,4-4-1,-3 4 0,19 15 0,-22-19 0,22 19 0,0 0-1,0 0-1,0 0-1,-15-10-4,15 10-17,13 26-9,-13-26-1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58:33.047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025A0F72-9CA5-403F-83F4-6DEF45453DBB}" emma:medium="tactile" emma:mode="ink">
          <msink:context xmlns:msink="http://schemas.microsoft.com/ink/2010/main" type="writingRegion" rotatedBoundingBox="5924,3835 7029,3835 7029,4998 5924,4998"/>
        </emma:interpretation>
      </emma:emma>
    </inkml:annotationXML>
    <inkml:traceGroup>
      <inkml:annotationXML>
        <emma:emma xmlns:emma="http://www.w3.org/2003/04/emma" version="1.0">
          <emma:interpretation id="{F518B1C4-5C49-41E2-A486-DB9B9AFFB0AA}" emma:medium="tactile" emma:mode="ink">
            <msink:context xmlns:msink="http://schemas.microsoft.com/ink/2010/main" type="paragraph" rotatedBoundingBox="5924,3835 7029,3835 7029,4998 5924,49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89689F-5CD2-45AF-86B8-8FBC2AEA8370}" emma:medium="tactile" emma:mode="ink">
              <msink:context xmlns:msink="http://schemas.microsoft.com/ink/2010/main" type="line" rotatedBoundingBox="5924,3835 7029,3835 7029,4998 5924,4998"/>
            </emma:interpretation>
          </emma:emma>
        </inkml:annotationXML>
        <inkml:traceGroup>
          <inkml:annotationXML>
            <emma:emma xmlns:emma="http://www.w3.org/2003/04/emma" version="1.0">
              <emma:interpretation id="{97917F2C-CDBF-4F1D-BC73-6898A583D1FA}" emma:medium="tactile" emma:mode="ink">
                <msink:context xmlns:msink="http://schemas.microsoft.com/ink/2010/main" type="inkWord" rotatedBoundingBox="5924,3835 7029,3835 7029,4998 5924,4998"/>
              </emma:interpretation>
              <emma:one-of disjunction-type="recognition" id="oneOf0">
                <emma:interpretation id="interp0" emma:lang="en-CA" emma:confidence="1">
                  <emma:literal>-3</emma:literal>
                </emma:interpretation>
                <emma:interpretation id="interp1" emma:lang="en-CA" emma:confidence="0">
                  <emma:literal>.3</emma:literal>
                </emma:interpretation>
                <emma:interpretation id="interp2" emma:lang="en-CA" emma:confidence="0">
                  <emma:literal>€3</emma:literal>
                </emma:interpretation>
                <emma:interpretation id="interp3" emma:lang="en-CA" emma:confidence="0">
                  <emma:literal>#3</emma:literal>
                </emma:interpretation>
                <emma:interpretation id="interp4" emma:lang="en-CA" emma:confidence="0">
                  <emma:literal>£3</emma:literal>
                </emma:interpretation>
              </emma:one-of>
            </emma:emma>
          </inkml:annotationXML>
          <inkml:trace contextRef="#ctx0" brushRef="#br0">0 2 14,'0'0'17,"0"0"-3,0 0-3,0 0-1,0 0-2,0 0-2,0 0 1,0 0-3,0 0-1,0 0 0,0 0-1,0 0 0,0 0 0,0 0 0,0 0 0,0 0-1,0 0 0,0 0 1,14 10-1,-14-10 0,19 0 0,-19 0 0,24 0 0,-24 0 0,27-3-1,-11 3 0,-1-2 1,2 0-1,-1 0 0,-3 1 0,3 1 0,-16 0 0,26 1 0,-26-1 0,29 2 0,-29-2 0,20 2 0,-20-2 0,16 2 0,-16-2 0,15 0 0,-15 0 0,0 0 0,19-2 0,-19 2 0,17-4 0,-17 4 0,17-1 1,-17 1-1,19 0 0,-19 0-1,18 0 1,-18 0 0,0 0 0,17-2 0,-17 2 0,0 0 0,0 0 0,0 0 0,15 0 0,-15 0 0,0 0 0,0 0 0,0 0-2,0 0 1,0 0-3,0 0-4,0 0-14,0 0-8,0 0 0</inkml:trace>
          <inkml:trace contextRef="#ctx0" brushRef="#br0" timeOffset="1773.1013">707-535 10,'0'0'14,"0"0"-2,0 0-3,0 0-1,0 0-1,0 0-2,0 0 0,0 0-1,0 0-1,14-18 0,-14 18 0,20-11 0,-20 11-1,33-5 1,-16 3-2,0-1 1,2 3-1,2 0 0,-4 2 0,0-1 0,-1 3 0,-16-4-1,25 10 0,-25-10 1,19 14-1,-19-14 0,17 25 1,-17-25-1,18 26 1,-18-26-1,6 31 1,0-14-1,-6 0 1,-4 0-1,1 5 1,-2 4-1,-6-1 0,1 1 0,-2 1 0,-2 2 0,-1-1 0,-1-4 0,1 1 0,3-6 0,0-5 0,12-14 0,-19 20 0,19-20 0,0 0 1,0 0-1,-19 0 0,19 0-1,0 0 2,0 0-1,-3-17 0,3 17 0,0 0 0,0 0 0,0 0 0,0 0 0,0 0 0,0 0 0,10-13 0,-10 13 0,0 0 0,15-9 0,-15 9 0,19-9 0,-19 9 1,23-6-1,-23 6 0,27-5 0,-27 5 0,24 3 0,-24-3 0,24 3 0,-24-3 0,21 9 0,-21-9 0,20 14 1,-20-14-1,16 17 0,-16-17 0,15 20-1,-15-20 2,14 27-2,-9-11 2,0-1-1,0 4 0,1 0 0,-5 0 0,4-2 0,-1 1 0,1 3 0,-2 1 0,-1 4 0,3-2 1,-3 1-1,1 6 1,-3-5 0,4 3 0,-1 0 0,-3 0-1,0-7 1,0 4-1,-1-1 1,1-2-1,-6 0 0,0 0-1,-1-1 1,0 0 1,-2-3-1,-3-2 1,-1 0-1,-3-2 1,1-4 1,-4 2-1,-4-6 1,-1 0-1,-1-5 0,1-1 1,-6-7 0,8 2-1,-5-3 1,6-3-1,-1-4 0,3 1 1,5-3-1,14 16 0,-20-29 0,20 29 0,-18-30-1,18 30 0,-12-18 1,12 18-1,0 0 0,-18-15-1,18 15-1,0 0-2,-11 21-5,11-21-14,-19 24-12,19-9 3,0-15-2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5:59:53.667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3F747A89-8BB5-4675-B444-FD8C710A0BA5}" emma:medium="tactile" emma:mode="ink">
          <msink:context xmlns:msink="http://schemas.microsoft.com/ink/2010/main" type="writingRegion" rotatedBoundingBox="16763,7692 17621,7692 17621,9425 16763,9425"/>
        </emma:interpretation>
      </emma:emma>
    </inkml:annotationXML>
    <inkml:traceGroup>
      <inkml:annotationXML>
        <emma:emma xmlns:emma="http://www.w3.org/2003/04/emma" version="1.0">
          <emma:interpretation id="{6AFB2B3F-230E-4742-B2CB-76A9E4EA9B21}" emma:medium="tactile" emma:mode="ink">
            <msink:context xmlns:msink="http://schemas.microsoft.com/ink/2010/main" type="paragraph" rotatedBoundingBox="16763,7692 17621,7692 17621,9425 16763,94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29EFB0-5FA0-4587-B586-B357408270ED}" emma:medium="tactile" emma:mode="ink">
              <msink:context xmlns:msink="http://schemas.microsoft.com/ink/2010/main" type="line" rotatedBoundingBox="16763,7692 17621,7692 17621,9425 16763,9425"/>
            </emma:interpretation>
          </emma:emma>
        </inkml:annotationXML>
        <inkml:traceGroup>
          <inkml:annotationXML>
            <emma:emma xmlns:emma="http://www.w3.org/2003/04/emma" version="1.0">
              <emma:interpretation id="{E6177B2A-E8E2-44BB-B2A7-3B1FC9AE9862}" emma:medium="tactile" emma:mode="ink">
                <msink:context xmlns:msink="http://schemas.microsoft.com/ink/2010/main" type="inkWord" rotatedBoundingBox="16763,7692 17621,7692 17621,9425 16763,9425"/>
              </emma:interpretation>
              <emma:one-of disjunction-type="recognition" id="oneOf0">
                <emma:interpretation id="interp0" emma:lang="en-CA" emma:confidence="0">
                  <emma:literal>7</emma:literal>
                </emma:interpretation>
                <emma:interpretation id="interp1" emma:lang="en-CA" emma:confidence="0">
                  <emma:literal>F</emma:literal>
                </emma:interpretation>
                <emma:interpretation id="interp2" emma:lang="en-CA" emma:confidence="0">
                  <emma:literal>z</emma:literal>
                </emma:interpretation>
                <emma:interpretation id="interp3" emma:lang="en-CA" emma:confidence="0">
                  <emma:literal>Y</emma:literal>
                </emma:interpretation>
                <emma:interpretation id="interp4" emma:lang="en-CA" emma:confidence="0">
                  <emma:literal>Z</emma:literal>
                </emma:interpretation>
              </emma:one-of>
            </emma:emma>
          </inkml:annotationXML>
          <inkml:trace contextRef="#ctx0" brushRef="#br0">0 38 3,'0'0'14,"0"0"0,0 0-4,21 7-1,-21-7-2,0 0-1,0 0 0,15 8 0,-15-8-1,0 0 1,19 2-2,-19-2 0,19 0-1,-19 0 0,26-2-1,-7 1 0,-4-1-1,6 0 0,1 1 0,2 1 0,0-4-1,4 1 1,-3-2-1,-1 3 1,2-3-1,0 1 1,-2 3-1,2 1 0,1-2 0,-1 2 0,5 0 1,-7 0-1,3 2-1,1-1 2,-1-1-1,-5 0 0,4 0 0,-5-1 0,-1-1 0,-2 0 0,-1-1 0,2-1 0,-19 4-1,27-5 1,-27 5 0,19-1 0,-19 1 0,0 0-1,0 0 1,15-6 0,-15 6 0,0 0 0,0 0 0,0 0 0,-6 23-1,6-23 1,-7 20 0,7-20 0,-4 28 0,-1-11 0,0 1 1,-4 3-1,2 1 0,1 2 0,-3 7 1,-1-6-1,-1 6 1,1 2 0,2 1 0,-3 0-2,-1 4 2,2-4-2,-2 2 1,0 5-1,0 0 0,3 3-1,-8-3 2,3 2 0,1 8 0,-1-1 0,-1 6-1,-1-3 1,-1-2 0,-4 2 0,4-2-1,-2 1 1,-1-6 0,-1-4-1,2-2 1,2 1 0,-4-5 0,6-2 1,1-2-1,-5-3-1,7-1 2,-3 4-2,3-5 2,-3 1-3,6 1 2,-5 0-1,2-2 1,0 2 0,0-3 0,4-6 0,1-1 0,2-2 0,5-17 0,-9 26 0,9-26 1,0 0-1,0 0-1,0 0 0,0 0-2,0 0-3,0 0-6,0 0-11,-2-31-8</inkml:trace>
          <inkml:trace contextRef="#ctx0" brushRef="#br0" timeOffset="676.0387">235 863 12,'-6'-19'16,"6"19"-2,0 0-2,0 0-2,0 0-2,0 0-2,0 0-1,0 0 0,0 0-2,0 0-1,0 0 1,-9 18 0,9-18-1,0 0 0,0 0 1,21 10-1,-21-10 0,27 3 0,-10 2-1,6-1 0,4-4 0,6 3 0,3 2 0,0-3-1,3 0 1,-1 1-1,3 1 0,-5 1 1,-2 0-1,-4 0 0,-5 2 0,1 3 0,-10-3 0,-1 1 0,-15-8 0,26 12 0,-26-12 0,20 14 0,-20-14 0,16 9 0,-16-9 0,22 5 0,-22-5 0,17 5 1,-17-5-1,0 0-1,17 3 1,-17-3-2,0 0-2,0 0-2,0 0-8,-20 17-19,4-15 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6:05:55.54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Group>
    <inkml:annotationXML>
      <emma:emma xmlns:emma="http://www.w3.org/2003/04/emma" version="1.0">
        <emma:interpretation id="{42CDF45F-FD0E-4C35-AFFB-5815B8D7CE96}" emma:medium="tactile" emma:mode="ink">
          <msink:context xmlns:msink="http://schemas.microsoft.com/ink/2010/main" type="inkDrawing" rotatedBoundingBox="19765,5782 20235,5787 20235,5842 19764,5837" shapeName="Other"/>
        </emma:interpretation>
      </emma:emma>
    </inkml:annotationXML>
    <inkml:trace contextRef="#ctx0" brushRef="#br0">32-1 11,'0'0'14,"0"0"-1,0 0-2,0 0-2,-14 5 0,14-5-1,0 0-2,0 0-1,0 0 0,-19 13-1,19-13-1,0 0 0,0 0-1,0 0 1,15 16-1,-15-16-1,19 1 1,-19-1-1,28 4 1,-28-4-2,31 3 1,-14-3-1,2-1 1,3 1 0,0-4 0,2 4 0,2-5 0,0 2 1,-2-1-2,0-1 2,-2 3-2,-5 1 1,0-1-1,-17 2 0,21 2 0,-21-2-2,21 1 2,-21-1-1,0 0 0,15 9 0,-15-9 0,0 0-2,16 5 1,-16-5-2,0 0-2,20 12-5,-20-12-6,0 0-6,24 15-5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5.png"/><Relationship Id="rId7" Type="http://schemas.openxmlformats.org/officeDocument/2006/relationships/customXml" Target="../ink/ink19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emf"/><Relationship Id="rId5" Type="http://schemas.openxmlformats.org/officeDocument/2006/relationships/customXml" Target="../ink/ink18.xml"/><Relationship Id="rId10" Type="http://schemas.openxmlformats.org/officeDocument/2006/relationships/image" Target="../media/image28.emf"/><Relationship Id="rId4" Type="http://schemas.openxmlformats.org/officeDocument/2006/relationships/image" Target="../media/image8.png"/><Relationship Id="rId9" Type="http://schemas.openxmlformats.org/officeDocument/2006/relationships/customXml" Target="../ink/ink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5.png"/><Relationship Id="rId7" Type="http://schemas.openxmlformats.org/officeDocument/2006/relationships/customXml" Target="../ink/ink2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emf"/><Relationship Id="rId5" Type="http://schemas.openxmlformats.org/officeDocument/2006/relationships/customXml" Target="../ink/ink21.xml"/><Relationship Id="rId10" Type="http://schemas.openxmlformats.org/officeDocument/2006/relationships/image" Target="../media/image15.emf"/><Relationship Id="rId4" Type="http://schemas.openxmlformats.org/officeDocument/2006/relationships/image" Target="../media/image9.png"/><Relationship Id="rId9" Type="http://schemas.openxmlformats.org/officeDocument/2006/relationships/customXml" Target="../ink/ink2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8" Type="http://schemas.openxmlformats.org/officeDocument/2006/relationships/customXml" Target="../ink/ink28.xml"/><Relationship Id="rId26" Type="http://schemas.openxmlformats.org/officeDocument/2006/relationships/customXml" Target="../ink/ink32.xml"/><Relationship Id="rId3" Type="http://schemas.openxmlformats.org/officeDocument/2006/relationships/image" Target="../media/image5.png"/><Relationship Id="rId21" Type="http://schemas.openxmlformats.org/officeDocument/2006/relationships/image" Target="../media/image34.emf"/><Relationship Id="rId7" Type="http://schemas.openxmlformats.org/officeDocument/2006/relationships/image" Target="../media/image140.emf"/><Relationship Id="rId17" Type="http://schemas.openxmlformats.org/officeDocument/2006/relationships/image" Target="../media/image190.emf"/><Relationship Id="rId25" Type="http://schemas.openxmlformats.org/officeDocument/2006/relationships/image" Target="../media/image36.emf"/><Relationship Id="rId2" Type="http://schemas.openxmlformats.org/officeDocument/2006/relationships/image" Target="../media/image1.emf"/><Relationship Id="rId16" Type="http://schemas.openxmlformats.org/officeDocument/2006/relationships/customXml" Target="../ink/ink27.xml"/><Relationship Id="rId20" Type="http://schemas.openxmlformats.org/officeDocument/2006/relationships/customXml" Target="../ink/ink2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4.xml"/><Relationship Id="rId24" Type="http://schemas.openxmlformats.org/officeDocument/2006/relationships/customXml" Target="../ink/ink31.xml"/><Relationship Id="rId5" Type="http://schemas.microsoft.com/office/2007/relationships/hdphoto" Target="../media/hdphoto1.wdp"/><Relationship Id="rId15" Type="http://schemas.openxmlformats.org/officeDocument/2006/relationships/image" Target="../media/image180.emf"/><Relationship Id="rId23" Type="http://schemas.openxmlformats.org/officeDocument/2006/relationships/image" Target="../media/image35.emf"/><Relationship Id="rId10" Type="http://schemas.openxmlformats.org/officeDocument/2006/relationships/customXml" Target="../ink/ink26.xml"/><Relationship Id="rId19" Type="http://schemas.openxmlformats.org/officeDocument/2006/relationships/image" Target="../media/image33.emf"/><Relationship Id="rId4" Type="http://schemas.openxmlformats.org/officeDocument/2006/relationships/image" Target="../media/image16.png"/><Relationship Id="rId9" Type="http://schemas.openxmlformats.org/officeDocument/2006/relationships/image" Target="../media/image150.emf"/><Relationship Id="rId22" Type="http://schemas.openxmlformats.org/officeDocument/2006/relationships/customXml" Target="../ink/ink30.xml"/><Relationship Id="rId27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8" Type="http://schemas.openxmlformats.org/officeDocument/2006/relationships/customXml" Target="../ink/ink36.xml"/><Relationship Id="rId3" Type="http://schemas.openxmlformats.org/officeDocument/2006/relationships/image" Target="../media/image5.png"/><Relationship Id="rId21" Type="http://schemas.openxmlformats.org/officeDocument/2006/relationships/image" Target="../media/image45.emf"/><Relationship Id="rId7" Type="http://schemas.openxmlformats.org/officeDocument/2006/relationships/image" Target="../media/image6.png"/><Relationship Id="rId17" Type="http://schemas.openxmlformats.org/officeDocument/2006/relationships/image" Target="../media/image43.emf"/><Relationship Id="rId33" Type="http://schemas.openxmlformats.org/officeDocument/2006/relationships/image" Target="../media/image31.emf"/><Relationship Id="rId2" Type="http://schemas.openxmlformats.org/officeDocument/2006/relationships/image" Target="../media/image1.emf"/><Relationship Id="rId20" Type="http://schemas.openxmlformats.org/officeDocument/2006/relationships/customXml" Target="../ink/ink37.xml"/><Relationship Id="rId29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0.emf"/><Relationship Id="rId24" Type="http://schemas.openxmlformats.org/officeDocument/2006/relationships/customXml" Target="../ink/ink39.xml"/><Relationship Id="rId32" Type="http://schemas.openxmlformats.org/officeDocument/2006/relationships/customXml" Target="../ink/ink42.xml"/><Relationship Id="rId5" Type="http://schemas.openxmlformats.org/officeDocument/2006/relationships/customXml" Target="../ink/ink33.xml"/><Relationship Id="rId23" Type="http://schemas.openxmlformats.org/officeDocument/2006/relationships/image" Target="../media/image46.emf"/><Relationship Id="rId28" Type="http://schemas.openxmlformats.org/officeDocument/2006/relationships/customXml" Target="../ink/ink40.xml"/><Relationship Id="rId10" Type="http://schemas.openxmlformats.org/officeDocument/2006/relationships/customXml" Target="../ink/ink35.xml"/><Relationship Id="rId19" Type="http://schemas.openxmlformats.org/officeDocument/2006/relationships/image" Target="../media/image44.emf"/><Relationship Id="rId31" Type="http://schemas.openxmlformats.org/officeDocument/2006/relationships/image" Target="../media/image29.emf"/><Relationship Id="rId4" Type="http://schemas.openxmlformats.org/officeDocument/2006/relationships/image" Target="../media/image17.png"/><Relationship Id="rId9" Type="http://schemas.openxmlformats.org/officeDocument/2006/relationships/image" Target="../media/image39.emf"/><Relationship Id="rId22" Type="http://schemas.openxmlformats.org/officeDocument/2006/relationships/customXml" Target="../ink/ink38.xml"/><Relationship Id="rId27" Type="http://schemas.openxmlformats.org/officeDocument/2006/relationships/image" Target="../media/image48.emf"/><Relationship Id="rId30" Type="http://schemas.openxmlformats.org/officeDocument/2006/relationships/customXml" Target="../ink/ink4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13" Type="http://schemas.openxmlformats.org/officeDocument/2006/relationships/customXml" Target="../ink/ink46.xml"/><Relationship Id="rId3" Type="http://schemas.openxmlformats.org/officeDocument/2006/relationships/image" Target="../media/image6.png"/><Relationship Id="rId7" Type="http://schemas.openxmlformats.org/officeDocument/2006/relationships/image" Target="../media/image32.png"/><Relationship Id="rId12" Type="http://schemas.openxmlformats.org/officeDocument/2006/relationships/image" Target="../media/image3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emf"/><Relationship Id="rId11" Type="http://schemas.openxmlformats.org/officeDocument/2006/relationships/customXml" Target="../ink/ink45.xml"/><Relationship Id="rId5" Type="http://schemas.openxmlformats.org/officeDocument/2006/relationships/customXml" Target="../ink/ink43.xml"/><Relationship Id="rId10" Type="http://schemas.openxmlformats.org/officeDocument/2006/relationships/image" Target="../media/image270.emf"/><Relationship Id="rId4" Type="http://schemas.openxmlformats.org/officeDocument/2006/relationships/image" Target="../media/image5.png"/><Relationship Id="rId14" Type="http://schemas.openxmlformats.org/officeDocument/2006/relationships/image" Target="../media/image40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13" Type="http://schemas.openxmlformats.org/officeDocument/2006/relationships/image" Target="../media/image50.emf"/><Relationship Id="rId3" Type="http://schemas.openxmlformats.org/officeDocument/2006/relationships/image" Target="../media/image5.png"/><Relationship Id="rId7" Type="http://schemas.openxmlformats.org/officeDocument/2006/relationships/image" Target="../media/image42.emf"/><Relationship Id="rId12" Type="http://schemas.openxmlformats.org/officeDocument/2006/relationships/customXml" Target="../ink/ink50.xml"/><Relationship Id="rId17" Type="http://schemas.openxmlformats.org/officeDocument/2006/relationships/image" Target="../media/image52.emf"/><Relationship Id="rId2" Type="http://schemas.openxmlformats.org/officeDocument/2006/relationships/image" Target="../media/image1.emf"/><Relationship Id="rId16" Type="http://schemas.openxmlformats.org/officeDocument/2006/relationships/customXml" Target="../ink/ink5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7.xml"/><Relationship Id="rId11" Type="http://schemas.openxmlformats.org/officeDocument/2006/relationships/image" Target="../media/image49.emf"/><Relationship Id="rId5" Type="http://schemas.openxmlformats.org/officeDocument/2006/relationships/image" Target="../media/image6.png"/><Relationship Id="rId15" Type="http://schemas.openxmlformats.org/officeDocument/2006/relationships/image" Target="../media/image51.emf"/><Relationship Id="rId10" Type="http://schemas.openxmlformats.org/officeDocument/2006/relationships/customXml" Target="../ink/ink49.xml"/><Relationship Id="rId4" Type="http://schemas.openxmlformats.org/officeDocument/2006/relationships/image" Target="../media/image41.png"/><Relationship Id="rId9" Type="http://schemas.openxmlformats.org/officeDocument/2006/relationships/image" Target="../media/image47.emf"/><Relationship Id="rId14" Type="http://schemas.openxmlformats.org/officeDocument/2006/relationships/customXml" Target="../ink/ink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10.emf"/><Relationship Id="rId3" Type="http://schemas.openxmlformats.org/officeDocument/2006/relationships/image" Target="../media/image5.png"/><Relationship Id="rId7" Type="http://schemas.openxmlformats.org/officeDocument/2006/relationships/image" Target="../media/image7.emf"/><Relationship Id="rId12" Type="http://schemas.openxmlformats.org/officeDocument/2006/relationships/customXml" Target="../ink/ink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6.png"/><Relationship Id="rId7" Type="http://schemas.openxmlformats.org/officeDocument/2006/relationships/customXml" Target="../ink/ink7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customXml" Target="../ink/ink6.xml"/><Relationship Id="rId10" Type="http://schemas.openxmlformats.org/officeDocument/2006/relationships/image" Target="../media/image14.emf"/><Relationship Id="rId4" Type="http://schemas.openxmlformats.org/officeDocument/2006/relationships/image" Target="../media/image5.png"/><Relationship Id="rId9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9.emf"/><Relationship Id="rId3" Type="http://schemas.openxmlformats.org/officeDocument/2006/relationships/image" Target="../media/image5.png"/><Relationship Id="rId7" Type="http://schemas.openxmlformats.org/officeDocument/2006/relationships/image" Target="../media/image16.emf"/><Relationship Id="rId12" Type="http://schemas.openxmlformats.org/officeDocument/2006/relationships/customXml" Target="../ink/ink1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.xml"/><Relationship Id="rId11" Type="http://schemas.openxmlformats.org/officeDocument/2006/relationships/image" Target="../media/image18.emf"/><Relationship Id="rId5" Type="http://schemas.openxmlformats.org/officeDocument/2006/relationships/image" Target="../media/image6.png"/><Relationship Id="rId10" Type="http://schemas.openxmlformats.org/officeDocument/2006/relationships/customXml" Target="../ink/ink11.xml"/><Relationship Id="rId4" Type="http://schemas.openxmlformats.org/officeDocument/2006/relationships/image" Target="../media/image7.jpeg"/><Relationship Id="rId9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customXml" Target="../ink/ink17.xml"/><Relationship Id="rId3" Type="http://schemas.openxmlformats.org/officeDocument/2006/relationships/image" Target="../media/image5.png"/><Relationship Id="rId7" Type="http://schemas.openxmlformats.org/officeDocument/2006/relationships/customXml" Target="../ink/ink14.xml"/><Relationship Id="rId12" Type="http://schemas.openxmlformats.org/officeDocument/2006/relationships/image" Target="../media/image2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11" Type="http://schemas.openxmlformats.org/officeDocument/2006/relationships/customXml" Target="../ink/ink16.xml"/><Relationship Id="rId5" Type="http://schemas.openxmlformats.org/officeDocument/2006/relationships/customXml" Target="../ink/ink13.xml"/><Relationship Id="rId10" Type="http://schemas.openxmlformats.org/officeDocument/2006/relationships/image" Target="../media/image22.emf"/><Relationship Id="rId4" Type="http://schemas.openxmlformats.org/officeDocument/2006/relationships/image" Target="../media/image6.png"/><Relationship Id="rId9" Type="http://schemas.openxmlformats.org/officeDocument/2006/relationships/customXml" Target="../ink/ink15.xml"/><Relationship Id="rId1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Problèmes avec des balances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86200"/>
            <a:ext cx="3276599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911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09700"/>
            <a:ext cx="59563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791" y="1539875"/>
            <a:ext cx="514189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482" y="137477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Quelle est la valeur d’un cercle ENTIER?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78000"/>
            <a:ext cx="1295400" cy="7207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</p:pic>
      <p:sp>
        <p:nvSpPr>
          <p:cNvPr id="17" name="TextBox 16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5799260" y="2029360"/>
              <a:ext cx="213120" cy="1630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75500" y="2012440"/>
                <a:ext cx="26100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5956220" y="2003080"/>
              <a:ext cx="6840" cy="3186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30660" y="1984000"/>
                <a:ext cx="5580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/>
              <p14:cNvContentPartPr/>
              <p14:nvPr/>
            </p14:nvContentPartPr>
            <p14:xfrm>
              <a:off x="2920122" y="1944580"/>
              <a:ext cx="282600" cy="332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94922" y="1929100"/>
                <a:ext cx="334080" cy="37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857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3507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700" y="1103531"/>
            <a:ext cx="711819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Quelle est la valeur d’un cercle ENTIER?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9" y="1308100"/>
            <a:ext cx="992281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28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5708180" y="1831360"/>
              <a:ext cx="284400" cy="3664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81180" y="1805080"/>
                <a:ext cx="337680" cy="4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8877BF4-7FBC-45CD-BB2E-61533C0D973F}"/>
                  </a:ext>
                </a:extLst>
              </p14:cNvPr>
              <p14:cNvContentPartPr/>
              <p14:nvPr/>
            </p14:nvContentPartPr>
            <p14:xfrm>
              <a:off x="1917411" y="1832503"/>
              <a:ext cx="141480" cy="3474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8877BF4-7FBC-45CD-BB2E-61533C0D973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79251" y="1794343"/>
                <a:ext cx="217440" cy="4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C610401-6160-4B38-AF5B-2AD8AF3213BA}"/>
                  </a:ext>
                </a:extLst>
              </p14:cNvPr>
              <p14:cNvContentPartPr/>
              <p14:nvPr/>
            </p14:nvContentPartPr>
            <p14:xfrm>
              <a:off x="2172651" y="1842583"/>
              <a:ext cx="134640" cy="342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C610401-6160-4B38-AF5B-2AD8AF3213B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34491" y="1804423"/>
                <a:ext cx="210600" cy="41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249" y="1219200"/>
            <a:ext cx="653276" cy="118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37" y="122978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8092">
            <a:off x="6224648" y="1277087"/>
            <a:ext cx="949728" cy="14557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5942900" y="2418160"/>
              <a:ext cx="1293840" cy="72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38940" y="2412371"/>
                <a:ext cx="1301040" cy="843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5960540" y="2434720"/>
              <a:ext cx="1176120" cy="244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57300" y="2429239"/>
                <a:ext cx="1183680" cy="401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6" name="Ink 45"/>
              <p14:cNvContentPartPr/>
              <p14:nvPr/>
            </p14:nvContentPartPr>
            <p14:xfrm>
              <a:off x="7885460" y="440320"/>
              <a:ext cx="314640" cy="85176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873220" y="423400"/>
                <a:ext cx="342360" cy="88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9" name="Ink 48"/>
              <p14:cNvContentPartPr/>
              <p14:nvPr/>
            </p14:nvContentPartPr>
            <p14:xfrm>
              <a:off x="6744260" y="675040"/>
              <a:ext cx="817560" cy="58428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25540" y="660280"/>
                <a:ext cx="846360" cy="60408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TextBox 50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-15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" name="Ink 5"/>
              <p14:cNvContentPartPr/>
              <p14:nvPr/>
            </p14:nvContentPartPr>
            <p14:xfrm>
              <a:off x="7162940" y="2030800"/>
              <a:ext cx="336600" cy="4327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58620" y="2027200"/>
                <a:ext cx="34452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/>
              <p14:cNvContentPartPr/>
              <p14:nvPr/>
            </p14:nvContentPartPr>
            <p14:xfrm>
              <a:off x="5498300" y="1840720"/>
              <a:ext cx="141480" cy="3060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483180" y="1818040"/>
                <a:ext cx="183240" cy="3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Ink 16"/>
              <p14:cNvContentPartPr/>
              <p14:nvPr/>
            </p14:nvContentPartPr>
            <p14:xfrm>
              <a:off x="6434660" y="2426800"/>
              <a:ext cx="516240" cy="216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31780" y="2422480"/>
                <a:ext cx="52272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Ink 17"/>
              <p14:cNvContentPartPr/>
              <p14:nvPr/>
            </p14:nvContentPartPr>
            <p14:xfrm>
              <a:off x="6476420" y="2431840"/>
              <a:ext cx="349920" cy="154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473180" y="2428240"/>
                <a:ext cx="35856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3" name="Ink 22"/>
              <p14:cNvContentPartPr/>
              <p14:nvPr/>
            </p14:nvContentPartPr>
            <p14:xfrm>
              <a:off x="2571140" y="1832440"/>
              <a:ext cx="229680" cy="4410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542340" y="1806880"/>
                <a:ext cx="285120" cy="49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757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800" y="2551331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551331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38" y="2751308"/>
            <a:ext cx="528723" cy="95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19" y="3048000"/>
            <a:ext cx="92100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5879180" y="2013160"/>
              <a:ext cx="147600" cy="2325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69820" y="2004160"/>
                <a:ext cx="168840" cy="25344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/>
          <p:cNvSpPr txBox="1"/>
          <p:nvPr/>
        </p:nvSpPr>
        <p:spPr>
          <a:xfrm>
            <a:off x="7467600" y="582793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55</a:t>
            </a:r>
          </a:p>
        </p:txBody>
      </p:sp>
      <p:pic>
        <p:nvPicPr>
          <p:cNvPr id="23" name="Picture 22"/>
          <p:cNvPicPr/>
          <p:nvPr/>
        </p:nvPicPr>
        <p:blipFill>
          <a:blip r:embed="rId7"/>
          <a:stretch>
            <a:fillRect/>
          </a:stretch>
        </p:blipFill>
        <p:spPr>
          <a:xfrm>
            <a:off x="5476730" y="1382883"/>
            <a:ext cx="952500" cy="23241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7192100" y="3442720"/>
              <a:ext cx="95400" cy="1764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81300" y="3431560"/>
                <a:ext cx="11772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" name="Ink 39"/>
              <p14:cNvContentPartPr/>
              <p14:nvPr/>
            </p14:nvContentPartPr>
            <p14:xfrm>
              <a:off x="7245380" y="2164000"/>
              <a:ext cx="664200" cy="5619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231332" y="2151400"/>
                <a:ext cx="690854" cy="6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9" name="Ink 48"/>
              <p14:cNvContentPartPr/>
              <p14:nvPr/>
            </p14:nvContentPartPr>
            <p14:xfrm>
              <a:off x="8200100" y="1629040"/>
              <a:ext cx="32040" cy="32508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176340" y="1610680"/>
                <a:ext cx="84600" cy="3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0" name="Ink 49"/>
              <p14:cNvContentPartPr/>
              <p14:nvPr/>
            </p14:nvContentPartPr>
            <p14:xfrm>
              <a:off x="8120180" y="2027200"/>
              <a:ext cx="319680" cy="3312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97860" y="2000560"/>
                <a:ext cx="36612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3" name="Ink 52"/>
              <p14:cNvContentPartPr/>
              <p14:nvPr/>
            </p14:nvContentPartPr>
            <p14:xfrm>
              <a:off x="8143580" y="1641640"/>
              <a:ext cx="295200" cy="91044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125220" y="1628680"/>
                <a:ext cx="340560" cy="9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9" name="Ink 58"/>
              <p14:cNvContentPartPr/>
              <p14:nvPr/>
            </p14:nvContentPartPr>
            <p14:xfrm>
              <a:off x="3005300" y="3264520"/>
              <a:ext cx="240480" cy="344160"/>
            </p14:xfrm>
          </p:contentPart>
        </mc:Choice>
        <mc:Fallback xmlns="">
          <p:pic>
            <p:nvPicPr>
              <p:cNvPr id="59" name="Ink 5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978660" y="3241480"/>
                <a:ext cx="292320" cy="39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BB9CF7A-874C-4B8D-B95B-AB998840D280}"/>
                  </a:ext>
                </a:extLst>
              </p14:cNvPr>
              <p14:cNvContentPartPr/>
              <p14:nvPr/>
            </p14:nvContentPartPr>
            <p14:xfrm>
              <a:off x="5644521" y="2069467"/>
              <a:ext cx="151560" cy="324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BB9CF7A-874C-4B8D-B95B-AB998840D28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06361" y="2031307"/>
                <a:ext cx="227520" cy="10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6D7A5A1-E605-427E-964D-CA62BAF7E8CC}"/>
                  </a:ext>
                </a:extLst>
              </p14:cNvPr>
              <p14:cNvContentPartPr/>
              <p14:nvPr/>
            </p14:nvContentPartPr>
            <p14:xfrm>
              <a:off x="5958154" y="1802983"/>
              <a:ext cx="204480" cy="5688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6D7A5A1-E605-427E-964D-CA62BAF7E8C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919994" y="1764823"/>
                <a:ext cx="280440" cy="64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0E67F34-07F6-45F5-AB4A-1D91B994ED3A}"/>
                  </a:ext>
                </a:extLst>
              </p14:cNvPr>
              <p14:cNvContentPartPr/>
              <p14:nvPr/>
            </p14:nvContentPartPr>
            <p14:xfrm>
              <a:off x="2165554" y="3125983"/>
              <a:ext cx="223560" cy="5094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0E67F34-07F6-45F5-AB4A-1D91B994ED3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127394" y="3087823"/>
                <a:ext cx="299520" cy="5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028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446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2E1FAB9-1573-4F74-82A5-ED0BB464A99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314950" y="37011"/>
            <a:ext cx="952500" cy="23241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222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799"/>
            <a:ext cx="53342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/>
              <p14:cNvContentPartPr/>
              <p14:nvPr/>
            </p14:nvContentPartPr>
            <p14:xfrm>
              <a:off x="2114660" y="1902640"/>
              <a:ext cx="181440" cy="3585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96660" y="1887880"/>
                <a:ext cx="219240" cy="393480"/>
              </a:xfrm>
              <a:prstGeom prst="rect">
                <a:avLst/>
              </a:prstGeom>
            </p:spPr>
          </p:pic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199061"/>
            <a:ext cx="11811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5801780" y="1179040"/>
              <a:ext cx="1105920" cy="3808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88820" y="1166800"/>
                <a:ext cx="1128960" cy="39636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TextBox 20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solidFill>
                  <a:prstClr val="black"/>
                </a:solidFill>
                <a:latin typeface="Calibri"/>
              </a:rPr>
              <a:t>30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529203B-C675-481D-9B25-353879786658}"/>
                  </a:ext>
                </a:extLst>
              </p14:cNvPr>
              <p14:cNvContentPartPr/>
              <p14:nvPr/>
            </p14:nvContentPartPr>
            <p14:xfrm>
              <a:off x="5522451" y="414823"/>
              <a:ext cx="1610640" cy="10965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529203B-C675-481D-9B25-35387978665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84291" y="376663"/>
                <a:ext cx="1686600" cy="11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E153DC8-C050-41F2-9414-6598AC2B6898}"/>
                  </a:ext>
                </a:extLst>
              </p14:cNvPr>
              <p14:cNvContentPartPr/>
              <p14:nvPr/>
            </p14:nvContentPartPr>
            <p14:xfrm>
              <a:off x="3043491" y="1942303"/>
              <a:ext cx="174960" cy="3099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E153DC8-C050-41F2-9414-6598AC2B689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05331" y="1904143"/>
                <a:ext cx="250920" cy="38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149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712" y="1219200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1015560"/>
            <a:ext cx="771525" cy="140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485" y="1106267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solidFill>
                  <a:prstClr val="black"/>
                </a:solidFill>
                <a:latin typeface="Calibri"/>
              </a:rPr>
              <a:t>24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91EB55-2A09-447B-88D6-84F9FFAA607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854948" y="30364"/>
            <a:ext cx="952500" cy="23241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2CFECB-C5DC-44A7-AA56-92A4023EFC70}"/>
                  </a:ext>
                </a:extLst>
              </p14:cNvPr>
              <p14:cNvContentPartPr/>
              <p14:nvPr/>
            </p14:nvContentPartPr>
            <p14:xfrm>
              <a:off x="1620411" y="2188543"/>
              <a:ext cx="124920" cy="217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2CFECB-C5DC-44A7-AA56-92A4023EFC7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11411" y="2179543"/>
                <a:ext cx="14256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837E89A-1F3B-485A-8572-1E2AA36EA65C}"/>
                  </a:ext>
                </a:extLst>
              </p14:cNvPr>
              <p14:cNvContentPartPr/>
              <p14:nvPr/>
            </p14:nvContentPartPr>
            <p14:xfrm>
              <a:off x="3662331" y="2111143"/>
              <a:ext cx="161280" cy="302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837E89A-1F3B-485A-8572-1E2AA36EA65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53331" y="2102143"/>
                <a:ext cx="178920" cy="32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A341D52-26FA-4BBD-94BC-C334C3950ABB}"/>
                  </a:ext>
                </a:extLst>
              </p14:cNvPr>
              <p14:cNvContentPartPr/>
              <p14:nvPr/>
            </p14:nvContentPartPr>
            <p14:xfrm>
              <a:off x="3055371" y="436423"/>
              <a:ext cx="448560" cy="4269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A341D52-26FA-4BBD-94BC-C334C3950AB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17211" y="398263"/>
                <a:ext cx="524520" cy="50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3326589-A35F-47D9-BA5F-1053F19C9CE1}"/>
                  </a:ext>
                </a:extLst>
              </p14:cNvPr>
              <p14:cNvContentPartPr/>
              <p14:nvPr/>
            </p14:nvContentPartPr>
            <p14:xfrm>
              <a:off x="2270571" y="1756543"/>
              <a:ext cx="693000" cy="578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3326589-A35F-47D9-BA5F-1053F19C9CE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32411" y="1718383"/>
                <a:ext cx="768960" cy="65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9CC2BD5-9C30-4256-927D-DE04D9A4D875}"/>
                  </a:ext>
                </a:extLst>
              </p14:cNvPr>
              <p14:cNvContentPartPr/>
              <p14:nvPr/>
            </p14:nvContentPartPr>
            <p14:xfrm>
              <a:off x="5897931" y="1759063"/>
              <a:ext cx="199080" cy="3888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9CC2BD5-9C30-4256-927D-DE04D9A4D87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9771" y="1720903"/>
                <a:ext cx="275040" cy="4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147" name="Ink 6146">
                <a:extLst>
                  <a:ext uri="{FF2B5EF4-FFF2-40B4-BE49-F238E27FC236}">
                    <a16:creationId xmlns:a16="http://schemas.microsoft.com/office/drawing/2014/main" id="{899AC7D4-5455-47A9-92FB-931A3C70CB45}"/>
                  </a:ext>
                </a:extLst>
              </p14:cNvPr>
              <p14:cNvContentPartPr/>
              <p14:nvPr/>
            </p14:nvContentPartPr>
            <p14:xfrm>
              <a:off x="6720891" y="1754023"/>
              <a:ext cx="249840" cy="528480"/>
            </p14:xfrm>
          </p:contentPart>
        </mc:Choice>
        <mc:Fallback>
          <p:pic>
            <p:nvPicPr>
              <p:cNvPr id="6147" name="Ink 6146">
                <a:extLst>
                  <a:ext uri="{FF2B5EF4-FFF2-40B4-BE49-F238E27FC236}">
                    <a16:creationId xmlns:a16="http://schemas.microsoft.com/office/drawing/2014/main" id="{899AC7D4-5455-47A9-92FB-931A3C70CB4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82731" y="1715863"/>
                <a:ext cx="325800" cy="60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739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8700" y="24384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257300" y="609600"/>
            <a:ext cx="678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Ceci est une balance à plateaux. Si elle est en équilibre, cela veut dire que le poids à gauche est égal au poids à droite.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50292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chaque image, trouve le poids de la  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 géométrique  inconnu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03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2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1"/>
            <a:ext cx="5943600" cy="283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148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2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1"/>
            <a:ext cx="6477000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980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7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6324599" cy="273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21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6248400" cy="2643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62961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14203"/>
            <a:ext cx="889309" cy="16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763219" y="1828800"/>
            <a:ext cx="838200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8"/>
          <p:cNvSpPr/>
          <p:nvPr/>
        </p:nvSpPr>
        <p:spPr>
          <a:xfrm>
            <a:off x="3196957" y="1436687"/>
            <a:ext cx="838200" cy="431800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val 9"/>
          <p:cNvSpPr/>
          <p:nvPr/>
        </p:nvSpPr>
        <p:spPr>
          <a:xfrm>
            <a:off x="2737819" y="1079500"/>
            <a:ext cx="838200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2351540" y="1746040"/>
              <a:ext cx="173880" cy="3517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45780" y="1731640"/>
                <a:ext cx="19260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/>
              <p14:cNvContentPartPr/>
              <p14:nvPr/>
            </p14:nvContentPartPr>
            <p14:xfrm>
              <a:off x="6253580" y="1528240"/>
              <a:ext cx="46080" cy="4795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47100" y="1516720"/>
                <a:ext cx="66240" cy="50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9" name="Ink 28"/>
              <p14:cNvContentPartPr/>
              <p14:nvPr/>
            </p14:nvContentPartPr>
            <p14:xfrm>
              <a:off x="6432860" y="1760080"/>
              <a:ext cx="158400" cy="1368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24220" y="1744240"/>
                <a:ext cx="18000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" name="Ink 29"/>
              <p14:cNvContentPartPr/>
              <p14:nvPr/>
            </p14:nvContentPartPr>
            <p14:xfrm>
              <a:off x="6211460" y="1554520"/>
              <a:ext cx="64800" cy="2224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02100" y="1542640"/>
                <a:ext cx="8604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" name="Ink 30"/>
              <p14:cNvContentPartPr/>
              <p14:nvPr/>
            </p14:nvContentPartPr>
            <p14:xfrm>
              <a:off x="6414140" y="1545520"/>
              <a:ext cx="169560" cy="4924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05500" y="1532200"/>
                <a:ext cx="191520" cy="51336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TextBox 31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529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37400" y="5638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5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9100" y="2616993"/>
            <a:ext cx="6248400" cy="2643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905000" y="952500"/>
            <a:ext cx="952500" cy="232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92533"/>
            <a:ext cx="868228" cy="157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52700" y="2959100"/>
            <a:ext cx="6096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352800" y="2971800"/>
            <a:ext cx="6096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551" y="2343783"/>
            <a:ext cx="660751" cy="119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Ink 18"/>
              <p14:cNvContentPartPr/>
              <p14:nvPr/>
            </p14:nvContentPartPr>
            <p14:xfrm>
              <a:off x="6896540" y="2948080"/>
              <a:ext cx="181440" cy="4456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69900" y="2925040"/>
                <a:ext cx="234360" cy="49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8" name="Ink 27"/>
              <p14:cNvContentPartPr/>
              <p14:nvPr/>
            </p14:nvContentPartPr>
            <p14:xfrm>
              <a:off x="2132660" y="1381000"/>
              <a:ext cx="398880" cy="41796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06740" y="1357600"/>
                <a:ext cx="451080" cy="46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2" name="Ink 31"/>
              <p14:cNvContentPartPr/>
              <p14:nvPr/>
            </p14:nvContentPartPr>
            <p14:xfrm>
              <a:off x="6034700" y="2769160"/>
              <a:ext cx="308160" cy="6048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20660" y="2743600"/>
                <a:ext cx="349200" cy="65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819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6461" y="2514600"/>
            <a:ext cx="5791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7" y="2257497"/>
            <a:ext cx="847725" cy="153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37570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exagon 1"/>
          <p:cNvSpPr/>
          <p:nvPr/>
        </p:nvSpPr>
        <p:spPr>
          <a:xfrm>
            <a:off x="5542961" y="3276600"/>
            <a:ext cx="609600" cy="561975"/>
          </a:xfrm>
          <a:prstGeom prst="hexag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exagon 6"/>
          <p:cNvSpPr/>
          <p:nvPr/>
        </p:nvSpPr>
        <p:spPr>
          <a:xfrm>
            <a:off x="6165261" y="3268661"/>
            <a:ext cx="609600" cy="561975"/>
          </a:xfrm>
          <a:prstGeom prst="hexag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Hexagon 7"/>
          <p:cNvSpPr/>
          <p:nvPr/>
        </p:nvSpPr>
        <p:spPr>
          <a:xfrm>
            <a:off x="6083300" y="2706260"/>
            <a:ext cx="609600" cy="561975"/>
          </a:xfrm>
          <a:prstGeom prst="hexag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Hexagon 8"/>
          <p:cNvSpPr/>
          <p:nvPr/>
        </p:nvSpPr>
        <p:spPr>
          <a:xfrm rot="21196436">
            <a:off x="5573774" y="2706261"/>
            <a:ext cx="609600" cy="561975"/>
          </a:xfrm>
          <a:prstGeom prst="hexag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Box 33"/>
          <p:cNvSpPr txBox="1"/>
          <p:nvPr/>
        </p:nvSpPr>
        <p:spPr>
          <a:xfrm>
            <a:off x="7467600" y="56966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3</a:t>
            </a:r>
          </a:p>
        </p:txBody>
      </p:sp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806930" y="1434244"/>
            <a:ext cx="952500" cy="23241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Ink 30"/>
              <p14:cNvContentPartPr/>
              <p14:nvPr/>
            </p14:nvContentPartPr>
            <p14:xfrm>
              <a:off x="7115780" y="2082280"/>
              <a:ext cx="167400" cy="2124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90940" y="2059600"/>
                <a:ext cx="20628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7411700" y="1953040"/>
              <a:ext cx="115560" cy="2962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86860" y="1923880"/>
                <a:ext cx="169560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7" name="Ink 36"/>
              <p14:cNvContentPartPr/>
              <p14:nvPr/>
            </p14:nvContentPartPr>
            <p14:xfrm>
              <a:off x="2580860" y="3082360"/>
              <a:ext cx="161280" cy="41508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56380" y="3063640"/>
                <a:ext cx="214560" cy="46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0" name="Ink 39"/>
              <p14:cNvContentPartPr/>
              <p14:nvPr/>
            </p14:nvContentPartPr>
            <p14:xfrm>
              <a:off x="3312740" y="3223840"/>
              <a:ext cx="252000" cy="39528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86100" y="3199720"/>
                <a:ext cx="305640" cy="44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953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300" y="2089480"/>
            <a:ext cx="5791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611" y="2366140"/>
            <a:ext cx="538674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257" y="2053566"/>
            <a:ext cx="710854" cy="129047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/>
        </p:spPr>
      </p:pic>
      <p:sp>
        <p:nvSpPr>
          <p:cNvPr id="12" name="Isosceles Triangle 11"/>
          <p:cNvSpPr/>
          <p:nvPr/>
        </p:nvSpPr>
        <p:spPr>
          <a:xfrm>
            <a:off x="5473700" y="274320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Isosceles Triangle 20"/>
          <p:cNvSpPr/>
          <p:nvPr/>
        </p:nvSpPr>
        <p:spPr>
          <a:xfrm>
            <a:off x="5422900" y="221221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Isosceles Triangle 22"/>
          <p:cNvSpPr/>
          <p:nvPr/>
        </p:nvSpPr>
        <p:spPr>
          <a:xfrm rot="19272419">
            <a:off x="5651501" y="175411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Isosceles Triangle 23"/>
          <p:cNvSpPr/>
          <p:nvPr/>
        </p:nvSpPr>
        <p:spPr>
          <a:xfrm>
            <a:off x="5943600" y="221221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Isosceles Triangle 25"/>
          <p:cNvSpPr/>
          <p:nvPr/>
        </p:nvSpPr>
        <p:spPr>
          <a:xfrm>
            <a:off x="6032500" y="274320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27"/>
          <p:cNvSpPr txBox="1"/>
          <p:nvPr/>
        </p:nvSpPr>
        <p:spPr>
          <a:xfrm>
            <a:off x="7162800" y="578983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2</a:t>
            </a:r>
          </a:p>
        </p:txBody>
      </p:sp>
      <p:pic>
        <p:nvPicPr>
          <p:cNvPr id="16" name="Picture 15"/>
          <p:cNvPicPr/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16700" y="976476"/>
            <a:ext cx="952500" cy="23241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/>
              <p14:cNvContentPartPr/>
              <p14:nvPr/>
            </p14:nvContentPartPr>
            <p14:xfrm>
              <a:off x="6840020" y="1594840"/>
              <a:ext cx="214200" cy="151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17340" y="1569640"/>
                <a:ext cx="25956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/>
              <p14:cNvContentPartPr/>
              <p14:nvPr/>
            </p14:nvContentPartPr>
            <p14:xfrm>
              <a:off x="7129460" y="1416640"/>
              <a:ext cx="132840" cy="405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03540" y="1400080"/>
                <a:ext cx="175320" cy="4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/>
              <p14:cNvContentPartPr/>
              <p14:nvPr/>
            </p14:nvContentPartPr>
            <p14:xfrm>
              <a:off x="2755100" y="2831080"/>
              <a:ext cx="213480" cy="1875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28460" y="2811280"/>
                <a:ext cx="26748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/>
              <p14:cNvContentPartPr/>
              <p14:nvPr/>
            </p14:nvContentPartPr>
            <p14:xfrm>
              <a:off x="2913140" y="2846920"/>
              <a:ext cx="23760" cy="378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84340" y="2822800"/>
                <a:ext cx="76680" cy="43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/>
              <p14:cNvContentPartPr/>
              <p14:nvPr/>
            </p14:nvContentPartPr>
            <p14:xfrm>
              <a:off x="3462500" y="2695000"/>
              <a:ext cx="209520" cy="4273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441980" y="2675200"/>
                <a:ext cx="259920" cy="47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899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72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Problèmes avec des balances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Problèmes avec des balances</dc:title>
  <dc:creator>oana</dc:creator>
  <cp:lastModifiedBy>oana</cp:lastModifiedBy>
  <cp:revision>21</cp:revision>
  <dcterms:created xsi:type="dcterms:W3CDTF">2006-08-16T00:00:00Z</dcterms:created>
  <dcterms:modified xsi:type="dcterms:W3CDTF">2017-11-23T07:47:34Z</dcterms:modified>
</cp:coreProperties>
</file>